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92" r:id="rId4"/>
  </p:sldMasterIdLst>
  <p:notesMasterIdLst>
    <p:notesMasterId r:id="rId49"/>
  </p:notesMasterIdLst>
  <p:handoutMasterIdLst>
    <p:handoutMasterId r:id="rId50"/>
  </p:handoutMasterIdLst>
  <p:sldIdLst>
    <p:sldId id="324" r:id="rId5"/>
    <p:sldId id="318" r:id="rId6"/>
    <p:sldId id="260" r:id="rId7"/>
    <p:sldId id="325" r:id="rId8"/>
    <p:sldId id="328" r:id="rId9"/>
    <p:sldId id="337" r:id="rId10"/>
    <p:sldId id="263" r:id="rId11"/>
    <p:sldId id="326" r:id="rId12"/>
    <p:sldId id="329" r:id="rId13"/>
    <p:sldId id="339" r:id="rId14"/>
    <p:sldId id="341" r:id="rId15"/>
    <p:sldId id="342" r:id="rId16"/>
    <p:sldId id="343" r:id="rId17"/>
    <p:sldId id="327" r:id="rId18"/>
    <p:sldId id="344" r:id="rId19"/>
    <p:sldId id="346" r:id="rId20"/>
    <p:sldId id="347" r:id="rId21"/>
    <p:sldId id="348" r:id="rId22"/>
    <p:sldId id="331" r:id="rId23"/>
    <p:sldId id="332" r:id="rId24"/>
    <p:sldId id="345" r:id="rId25"/>
    <p:sldId id="349" r:id="rId26"/>
    <p:sldId id="350" r:id="rId27"/>
    <p:sldId id="351" r:id="rId28"/>
    <p:sldId id="352" r:id="rId29"/>
    <p:sldId id="296" r:id="rId30"/>
    <p:sldId id="353" r:id="rId31"/>
    <p:sldId id="354" r:id="rId32"/>
    <p:sldId id="355" r:id="rId33"/>
    <p:sldId id="356" r:id="rId34"/>
    <p:sldId id="357" r:id="rId35"/>
    <p:sldId id="358" r:id="rId36"/>
    <p:sldId id="359" r:id="rId37"/>
    <p:sldId id="360" r:id="rId38"/>
    <p:sldId id="361" r:id="rId39"/>
    <p:sldId id="362" r:id="rId40"/>
    <p:sldId id="363" r:id="rId41"/>
    <p:sldId id="330" r:id="rId42"/>
    <p:sldId id="334" r:id="rId43"/>
    <p:sldId id="333" r:id="rId44"/>
    <p:sldId id="335" r:id="rId45"/>
    <p:sldId id="266" r:id="rId46"/>
    <p:sldId id="336" r:id="rId47"/>
    <p:sldId id="338" r:id="rId48"/>
  </p:sldIdLst>
  <p:sldSz cx="12198350" cy="6859588"/>
  <p:notesSz cx="6797675" cy="9926638"/>
  <p:defaultText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B32200-3B87-431B-9B5A-3C88F0698FEF}">
          <p14:sldIdLst>
            <p14:sldId id="324"/>
            <p14:sldId id="318"/>
          </p14:sldIdLst>
        </p14:section>
        <p14:section name="CLUSTER" id="{91E25C0A-8F03-4A8E-9D05-49CB8F1134B3}">
          <p14:sldIdLst>
            <p14:sldId id="260"/>
            <p14:sldId id="325"/>
            <p14:sldId id="328"/>
            <p14:sldId id="337"/>
            <p14:sldId id="263"/>
            <p14:sldId id="326"/>
          </p14:sldIdLst>
        </p14:section>
        <p14:section name="TREES" id="{7FA8456A-3171-4C7C-8E5C-723B30CE4F8E}">
          <p14:sldIdLst>
            <p14:sldId id="329"/>
            <p14:sldId id="339"/>
            <p14:sldId id="341"/>
            <p14:sldId id="342"/>
            <p14:sldId id="343"/>
            <p14:sldId id="327"/>
            <p14:sldId id="344"/>
            <p14:sldId id="346"/>
            <p14:sldId id="347"/>
            <p14:sldId id="348"/>
            <p14:sldId id="331"/>
            <p14:sldId id="332"/>
            <p14:sldId id="345"/>
            <p14:sldId id="349"/>
            <p14:sldId id="350"/>
            <p14:sldId id="351"/>
            <p14:sldId id="352"/>
            <p14:sldId id="296"/>
            <p14:sldId id="353"/>
            <p14:sldId id="354"/>
            <p14:sldId id="355"/>
            <p14:sldId id="356"/>
            <p14:sldId id="357"/>
            <p14:sldId id="358"/>
            <p14:sldId id="359"/>
            <p14:sldId id="360"/>
            <p14:sldId id="361"/>
            <p14:sldId id="362"/>
            <p14:sldId id="363"/>
            <p14:sldId id="330"/>
            <p14:sldId id="334"/>
            <p14:sldId id="333"/>
            <p14:sldId id="335"/>
          </p14:sldIdLst>
        </p14:section>
        <p14:section name="backup" id="{A96B262A-E20D-4DBC-A475-5CFFF018D01E}">
          <p14:sldIdLst>
            <p14:sldId id="266"/>
            <p14:sldId id="336"/>
            <p14:sldId id="3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CF5C5-BE45-4966-BAFA-4FBB0F76A49B}" v="80" dt="2024-06-18T02:39:39.58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81" autoAdjust="0"/>
  </p:normalViewPr>
  <p:slideViewPr>
    <p:cSldViewPr snapToObjects="1" showGuides="1">
      <p:cViewPr varScale="1">
        <p:scale>
          <a:sx n="54" d="100"/>
          <a:sy n="54" d="100"/>
        </p:scale>
        <p:origin x="660" y="56"/>
      </p:cViewPr>
      <p:guideLst/>
    </p:cSldViewPr>
  </p:slideViewPr>
  <p:notesTextViewPr>
    <p:cViewPr>
      <p:scale>
        <a:sx n="100" d="100"/>
        <a:sy n="100" d="100"/>
      </p:scale>
      <p:origin x="0" y="0"/>
    </p:cViewPr>
  </p:notesTextViewPr>
  <p:notesViewPr>
    <p:cSldViewPr snapToObjects="1" showGuides="1">
      <p:cViewPr varScale="1">
        <p:scale>
          <a:sx n="104" d="100"/>
          <a:sy n="104" d="100"/>
        </p:scale>
        <p:origin x="548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CFAFCD-50B6-4F03-B822-263C48E53EAB}" type="doc">
      <dgm:prSet loTypeId="urn:microsoft.com/office/officeart/2008/layout/HorizontalMultiLevelHierarchy" loCatId="hierarchy" qsTypeId="urn:microsoft.com/office/officeart/2005/8/quickstyle/simple2" qsCatId="simple" csTypeId="urn:microsoft.com/office/officeart/2005/8/colors/colorful3" csCatId="colorful" phldr="1"/>
      <dgm:spPr/>
      <dgm:t>
        <a:bodyPr/>
        <a:lstStyle/>
        <a:p>
          <a:endParaRPr lang="en-IN"/>
        </a:p>
      </dgm:t>
    </dgm:pt>
    <dgm:pt modelId="{1C4B7087-66C0-4885-BA4A-9C936712DEF0}">
      <dgm:prSet/>
      <dgm:spPr/>
      <dgm:t>
        <a:bodyPr/>
        <a:lstStyle/>
        <a:p>
          <a:r>
            <a:rPr lang="en-IN" dirty="0"/>
            <a:t>Machine learning</a:t>
          </a:r>
        </a:p>
      </dgm:t>
    </dgm:pt>
    <dgm:pt modelId="{156ABAB0-C8C7-4A01-A8F8-FF1651CC52DC}" type="parTrans" cxnId="{939B9652-4939-4E14-B645-8C480750F67F}">
      <dgm:prSet/>
      <dgm:spPr/>
      <dgm:t>
        <a:bodyPr/>
        <a:lstStyle/>
        <a:p>
          <a:endParaRPr lang="en-IN"/>
        </a:p>
      </dgm:t>
    </dgm:pt>
    <dgm:pt modelId="{2AF09230-093F-49AE-AEBB-2C57680AB30A}" type="sibTrans" cxnId="{939B9652-4939-4E14-B645-8C480750F67F}">
      <dgm:prSet/>
      <dgm:spPr/>
      <dgm:t>
        <a:bodyPr/>
        <a:lstStyle/>
        <a:p>
          <a:endParaRPr lang="en-IN"/>
        </a:p>
      </dgm:t>
    </dgm:pt>
    <dgm:pt modelId="{51D18DBC-2954-4E49-9C87-C2695E0FC0FB}">
      <dgm:prSet/>
      <dgm:spPr/>
      <dgm:t>
        <a:bodyPr/>
        <a:lstStyle/>
        <a:p>
          <a:r>
            <a:rPr lang="en-IN" dirty="0"/>
            <a:t>Regression</a:t>
          </a:r>
        </a:p>
      </dgm:t>
    </dgm:pt>
    <dgm:pt modelId="{D447562E-2C95-482B-B8F9-C1141D37DE72}" type="parTrans" cxnId="{0D963896-E623-4679-9ACB-3413E0245FE6}">
      <dgm:prSet/>
      <dgm:spPr/>
      <dgm:t>
        <a:bodyPr/>
        <a:lstStyle/>
        <a:p>
          <a:endParaRPr lang="en-IN"/>
        </a:p>
      </dgm:t>
    </dgm:pt>
    <dgm:pt modelId="{69FE419B-41F3-4E60-BC3D-1DE5A3F324D8}" type="sibTrans" cxnId="{0D963896-E623-4679-9ACB-3413E0245FE6}">
      <dgm:prSet/>
      <dgm:spPr/>
      <dgm:t>
        <a:bodyPr/>
        <a:lstStyle/>
        <a:p>
          <a:endParaRPr lang="en-IN"/>
        </a:p>
      </dgm:t>
    </dgm:pt>
    <dgm:pt modelId="{3ECBE6F9-649D-47BE-9835-727E50970000}">
      <dgm:prSet/>
      <dgm:spPr/>
      <dgm:t>
        <a:bodyPr/>
        <a:lstStyle/>
        <a:p>
          <a:r>
            <a:rPr lang="en-IN"/>
            <a:t>Classification </a:t>
          </a:r>
        </a:p>
      </dgm:t>
    </dgm:pt>
    <dgm:pt modelId="{03DCDCCF-F7AA-4638-86BA-40871382FDD9}" type="parTrans" cxnId="{67E4D4F0-B48D-4A85-AF56-373CCE5F0D00}">
      <dgm:prSet/>
      <dgm:spPr/>
      <dgm:t>
        <a:bodyPr/>
        <a:lstStyle/>
        <a:p>
          <a:endParaRPr lang="en-IN"/>
        </a:p>
      </dgm:t>
    </dgm:pt>
    <dgm:pt modelId="{823B484A-77D6-4FDD-9C00-2E35755B4354}" type="sibTrans" cxnId="{67E4D4F0-B48D-4A85-AF56-373CCE5F0D00}">
      <dgm:prSet/>
      <dgm:spPr/>
      <dgm:t>
        <a:bodyPr/>
        <a:lstStyle/>
        <a:p>
          <a:endParaRPr lang="en-IN"/>
        </a:p>
      </dgm:t>
    </dgm:pt>
    <dgm:pt modelId="{345B5611-A515-4D84-AFBF-A583C9070748}">
      <dgm:prSet/>
      <dgm:spPr/>
      <dgm:t>
        <a:bodyPr/>
        <a:lstStyle/>
        <a:p>
          <a:r>
            <a:rPr lang="en-IN" dirty="0"/>
            <a:t>Clustering</a:t>
          </a:r>
        </a:p>
      </dgm:t>
    </dgm:pt>
    <dgm:pt modelId="{A069EB84-6875-43A4-94D3-26F34F997877}" type="parTrans" cxnId="{D8C08A7C-011C-40AA-B200-9BB1D69A9725}">
      <dgm:prSet/>
      <dgm:spPr/>
      <dgm:t>
        <a:bodyPr/>
        <a:lstStyle/>
        <a:p>
          <a:endParaRPr lang="en-IN"/>
        </a:p>
      </dgm:t>
    </dgm:pt>
    <dgm:pt modelId="{21979B16-0B9D-45EB-A723-D692ACDBC7C8}" type="sibTrans" cxnId="{D8C08A7C-011C-40AA-B200-9BB1D69A9725}">
      <dgm:prSet/>
      <dgm:spPr/>
      <dgm:t>
        <a:bodyPr/>
        <a:lstStyle/>
        <a:p>
          <a:endParaRPr lang="en-IN"/>
        </a:p>
      </dgm:t>
    </dgm:pt>
    <dgm:pt modelId="{DD0C1F08-8859-4E0C-B31B-4ADD6D2E6D57}" type="pres">
      <dgm:prSet presAssocID="{75CFAFCD-50B6-4F03-B822-263C48E53EAB}" presName="Name0" presStyleCnt="0">
        <dgm:presLayoutVars>
          <dgm:chPref val="1"/>
          <dgm:dir/>
          <dgm:animOne val="branch"/>
          <dgm:animLvl val="lvl"/>
          <dgm:resizeHandles val="exact"/>
        </dgm:presLayoutVars>
      </dgm:prSet>
      <dgm:spPr/>
    </dgm:pt>
    <dgm:pt modelId="{19665B28-C21C-4608-A55E-64F0EBCE2B57}" type="pres">
      <dgm:prSet presAssocID="{1C4B7087-66C0-4885-BA4A-9C936712DEF0}" presName="root1" presStyleCnt="0"/>
      <dgm:spPr/>
    </dgm:pt>
    <dgm:pt modelId="{F8670841-1DCD-4DEB-9A6D-470C983300FD}" type="pres">
      <dgm:prSet presAssocID="{1C4B7087-66C0-4885-BA4A-9C936712DEF0}" presName="LevelOneTextNode" presStyleLbl="node0" presStyleIdx="0" presStyleCnt="1">
        <dgm:presLayoutVars>
          <dgm:chPref val="3"/>
        </dgm:presLayoutVars>
      </dgm:prSet>
      <dgm:spPr/>
    </dgm:pt>
    <dgm:pt modelId="{984E85D1-2976-4B96-8C0E-3B5FA3737A51}" type="pres">
      <dgm:prSet presAssocID="{1C4B7087-66C0-4885-BA4A-9C936712DEF0}" presName="level2hierChild" presStyleCnt="0"/>
      <dgm:spPr/>
    </dgm:pt>
    <dgm:pt modelId="{4EA51BB8-EBBD-44AC-BF6E-5A18C408A7F4}" type="pres">
      <dgm:prSet presAssocID="{D447562E-2C95-482B-B8F9-C1141D37DE72}" presName="conn2-1" presStyleLbl="parChTrans1D2" presStyleIdx="0" presStyleCnt="3"/>
      <dgm:spPr/>
    </dgm:pt>
    <dgm:pt modelId="{E381F2FB-1566-43B4-B7EB-5CA17F2F13E9}" type="pres">
      <dgm:prSet presAssocID="{D447562E-2C95-482B-B8F9-C1141D37DE72}" presName="connTx" presStyleLbl="parChTrans1D2" presStyleIdx="0" presStyleCnt="3"/>
      <dgm:spPr/>
    </dgm:pt>
    <dgm:pt modelId="{5A9C1851-A1D1-4D65-82A8-D942B44E8FBD}" type="pres">
      <dgm:prSet presAssocID="{51D18DBC-2954-4E49-9C87-C2695E0FC0FB}" presName="root2" presStyleCnt="0"/>
      <dgm:spPr/>
    </dgm:pt>
    <dgm:pt modelId="{AE3E50C5-789E-46CE-AD7D-9BE15D6B9D0C}" type="pres">
      <dgm:prSet presAssocID="{51D18DBC-2954-4E49-9C87-C2695E0FC0FB}" presName="LevelTwoTextNode" presStyleLbl="node2" presStyleIdx="0" presStyleCnt="3">
        <dgm:presLayoutVars>
          <dgm:chPref val="3"/>
        </dgm:presLayoutVars>
      </dgm:prSet>
      <dgm:spPr/>
    </dgm:pt>
    <dgm:pt modelId="{8B86F13A-0628-4C66-B5A9-0BE5572F1749}" type="pres">
      <dgm:prSet presAssocID="{51D18DBC-2954-4E49-9C87-C2695E0FC0FB}" presName="level3hierChild" presStyleCnt="0"/>
      <dgm:spPr/>
    </dgm:pt>
    <dgm:pt modelId="{9DF4B1F5-73D2-4B55-9DCB-551FF3C9215A}" type="pres">
      <dgm:prSet presAssocID="{03DCDCCF-F7AA-4638-86BA-40871382FDD9}" presName="conn2-1" presStyleLbl="parChTrans1D2" presStyleIdx="1" presStyleCnt="3"/>
      <dgm:spPr/>
    </dgm:pt>
    <dgm:pt modelId="{6C95F873-31E9-4950-99CF-0BF5CB71775B}" type="pres">
      <dgm:prSet presAssocID="{03DCDCCF-F7AA-4638-86BA-40871382FDD9}" presName="connTx" presStyleLbl="parChTrans1D2" presStyleIdx="1" presStyleCnt="3"/>
      <dgm:spPr/>
    </dgm:pt>
    <dgm:pt modelId="{9B295AF5-A989-4B08-BF90-9355D1741551}" type="pres">
      <dgm:prSet presAssocID="{3ECBE6F9-649D-47BE-9835-727E50970000}" presName="root2" presStyleCnt="0"/>
      <dgm:spPr/>
    </dgm:pt>
    <dgm:pt modelId="{625E9956-3989-4359-B745-925F26C0E5A5}" type="pres">
      <dgm:prSet presAssocID="{3ECBE6F9-649D-47BE-9835-727E50970000}" presName="LevelTwoTextNode" presStyleLbl="node2" presStyleIdx="1" presStyleCnt="3">
        <dgm:presLayoutVars>
          <dgm:chPref val="3"/>
        </dgm:presLayoutVars>
      </dgm:prSet>
      <dgm:spPr/>
    </dgm:pt>
    <dgm:pt modelId="{FCF80C22-3EBC-450C-9BEF-BE709A73F23E}" type="pres">
      <dgm:prSet presAssocID="{3ECBE6F9-649D-47BE-9835-727E50970000}" presName="level3hierChild" presStyleCnt="0"/>
      <dgm:spPr/>
    </dgm:pt>
    <dgm:pt modelId="{71F9CDA5-F124-4AF1-A0F8-D549C94E5A41}" type="pres">
      <dgm:prSet presAssocID="{A069EB84-6875-43A4-94D3-26F34F997877}" presName="conn2-1" presStyleLbl="parChTrans1D2" presStyleIdx="2" presStyleCnt="3"/>
      <dgm:spPr/>
    </dgm:pt>
    <dgm:pt modelId="{28B56D00-654C-48E5-9627-47415FD282E0}" type="pres">
      <dgm:prSet presAssocID="{A069EB84-6875-43A4-94D3-26F34F997877}" presName="connTx" presStyleLbl="parChTrans1D2" presStyleIdx="2" presStyleCnt="3"/>
      <dgm:spPr/>
    </dgm:pt>
    <dgm:pt modelId="{0E8AF5BB-019E-41B2-81BE-592470578BE9}" type="pres">
      <dgm:prSet presAssocID="{345B5611-A515-4D84-AFBF-A583C9070748}" presName="root2" presStyleCnt="0"/>
      <dgm:spPr/>
    </dgm:pt>
    <dgm:pt modelId="{BAAFB480-9FEB-4CC6-BB22-2A7173213172}" type="pres">
      <dgm:prSet presAssocID="{345B5611-A515-4D84-AFBF-A583C9070748}" presName="LevelTwoTextNode" presStyleLbl="node2" presStyleIdx="2" presStyleCnt="3">
        <dgm:presLayoutVars>
          <dgm:chPref val="3"/>
        </dgm:presLayoutVars>
      </dgm:prSet>
      <dgm:spPr/>
    </dgm:pt>
    <dgm:pt modelId="{EAE87A0E-FD88-47F7-82E7-768DACE7797A}" type="pres">
      <dgm:prSet presAssocID="{345B5611-A515-4D84-AFBF-A583C9070748}" presName="level3hierChild" presStyleCnt="0"/>
      <dgm:spPr/>
    </dgm:pt>
  </dgm:ptLst>
  <dgm:cxnLst>
    <dgm:cxn modelId="{3338F21C-A6B5-4594-AF00-4739185A54D1}" type="presOf" srcId="{03DCDCCF-F7AA-4638-86BA-40871382FDD9}" destId="{6C95F873-31E9-4950-99CF-0BF5CB71775B}" srcOrd="1" destOrd="0" presId="urn:microsoft.com/office/officeart/2008/layout/HorizontalMultiLevelHierarchy"/>
    <dgm:cxn modelId="{DCE98A33-246E-4062-BB6B-BD5EFFC5DABC}" type="presOf" srcId="{A069EB84-6875-43A4-94D3-26F34F997877}" destId="{28B56D00-654C-48E5-9627-47415FD282E0}" srcOrd="1" destOrd="0" presId="urn:microsoft.com/office/officeart/2008/layout/HorizontalMultiLevelHierarchy"/>
    <dgm:cxn modelId="{E82A1A35-F22A-4613-B171-D563DD3CE935}" type="presOf" srcId="{1C4B7087-66C0-4885-BA4A-9C936712DEF0}" destId="{F8670841-1DCD-4DEB-9A6D-470C983300FD}" srcOrd="0" destOrd="0" presId="urn:microsoft.com/office/officeart/2008/layout/HorizontalMultiLevelHierarchy"/>
    <dgm:cxn modelId="{25091F35-7E3A-4030-ADB8-85FFE48AB736}" type="presOf" srcId="{03DCDCCF-F7AA-4638-86BA-40871382FDD9}" destId="{9DF4B1F5-73D2-4B55-9DCB-551FF3C9215A}" srcOrd="0" destOrd="0" presId="urn:microsoft.com/office/officeart/2008/layout/HorizontalMultiLevelHierarchy"/>
    <dgm:cxn modelId="{939B9652-4939-4E14-B645-8C480750F67F}" srcId="{75CFAFCD-50B6-4F03-B822-263C48E53EAB}" destId="{1C4B7087-66C0-4885-BA4A-9C936712DEF0}" srcOrd="0" destOrd="0" parTransId="{156ABAB0-C8C7-4A01-A8F8-FF1651CC52DC}" sibTransId="{2AF09230-093F-49AE-AEBB-2C57680AB30A}"/>
    <dgm:cxn modelId="{17884659-B621-4637-886D-28F5B7D1C9C8}" type="presOf" srcId="{345B5611-A515-4D84-AFBF-A583C9070748}" destId="{BAAFB480-9FEB-4CC6-BB22-2A7173213172}" srcOrd="0" destOrd="0" presId="urn:microsoft.com/office/officeart/2008/layout/HorizontalMultiLevelHierarchy"/>
    <dgm:cxn modelId="{D8C08A7C-011C-40AA-B200-9BB1D69A9725}" srcId="{1C4B7087-66C0-4885-BA4A-9C936712DEF0}" destId="{345B5611-A515-4D84-AFBF-A583C9070748}" srcOrd="2" destOrd="0" parTransId="{A069EB84-6875-43A4-94D3-26F34F997877}" sibTransId="{21979B16-0B9D-45EB-A723-D692ACDBC7C8}"/>
    <dgm:cxn modelId="{A9B6A983-C1F1-4B30-A091-95D5F9B68824}" type="presOf" srcId="{A069EB84-6875-43A4-94D3-26F34F997877}" destId="{71F9CDA5-F124-4AF1-A0F8-D549C94E5A41}" srcOrd="0" destOrd="0" presId="urn:microsoft.com/office/officeart/2008/layout/HorizontalMultiLevelHierarchy"/>
    <dgm:cxn modelId="{0D963896-E623-4679-9ACB-3413E0245FE6}" srcId="{1C4B7087-66C0-4885-BA4A-9C936712DEF0}" destId="{51D18DBC-2954-4E49-9C87-C2695E0FC0FB}" srcOrd="0" destOrd="0" parTransId="{D447562E-2C95-482B-B8F9-C1141D37DE72}" sibTransId="{69FE419B-41F3-4E60-BC3D-1DE5A3F324D8}"/>
    <dgm:cxn modelId="{97FA65AC-FE03-4637-ACAB-9A8AA0C964E3}" type="presOf" srcId="{51D18DBC-2954-4E49-9C87-C2695E0FC0FB}" destId="{AE3E50C5-789E-46CE-AD7D-9BE15D6B9D0C}" srcOrd="0" destOrd="0" presId="urn:microsoft.com/office/officeart/2008/layout/HorizontalMultiLevelHierarchy"/>
    <dgm:cxn modelId="{146B58D1-23C4-48E0-9FC4-08E7317A8D21}" type="presOf" srcId="{3ECBE6F9-649D-47BE-9835-727E50970000}" destId="{625E9956-3989-4359-B745-925F26C0E5A5}" srcOrd="0" destOrd="0" presId="urn:microsoft.com/office/officeart/2008/layout/HorizontalMultiLevelHierarchy"/>
    <dgm:cxn modelId="{1C2D21E1-2C93-4E3B-847F-207FC2865B93}" type="presOf" srcId="{D447562E-2C95-482B-B8F9-C1141D37DE72}" destId="{E381F2FB-1566-43B4-B7EB-5CA17F2F13E9}" srcOrd="1" destOrd="0" presId="urn:microsoft.com/office/officeart/2008/layout/HorizontalMultiLevelHierarchy"/>
    <dgm:cxn modelId="{2AF59AE3-3EE5-4434-BA5E-9EB292C00BBD}" type="presOf" srcId="{75CFAFCD-50B6-4F03-B822-263C48E53EAB}" destId="{DD0C1F08-8859-4E0C-B31B-4ADD6D2E6D57}" srcOrd="0" destOrd="0" presId="urn:microsoft.com/office/officeart/2008/layout/HorizontalMultiLevelHierarchy"/>
    <dgm:cxn modelId="{719673EC-953C-49E8-B6C4-7D08502C8662}" type="presOf" srcId="{D447562E-2C95-482B-B8F9-C1141D37DE72}" destId="{4EA51BB8-EBBD-44AC-BF6E-5A18C408A7F4}" srcOrd="0" destOrd="0" presId="urn:microsoft.com/office/officeart/2008/layout/HorizontalMultiLevelHierarchy"/>
    <dgm:cxn modelId="{67E4D4F0-B48D-4A85-AF56-373CCE5F0D00}" srcId="{1C4B7087-66C0-4885-BA4A-9C936712DEF0}" destId="{3ECBE6F9-649D-47BE-9835-727E50970000}" srcOrd="1" destOrd="0" parTransId="{03DCDCCF-F7AA-4638-86BA-40871382FDD9}" sibTransId="{823B484A-77D6-4FDD-9C00-2E35755B4354}"/>
    <dgm:cxn modelId="{6C195259-0825-4978-A6E2-5390491B8B21}" type="presParOf" srcId="{DD0C1F08-8859-4E0C-B31B-4ADD6D2E6D57}" destId="{19665B28-C21C-4608-A55E-64F0EBCE2B57}" srcOrd="0" destOrd="0" presId="urn:microsoft.com/office/officeart/2008/layout/HorizontalMultiLevelHierarchy"/>
    <dgm:cxn modelId="{74060354-4EB4-4429-9634-CC9090D6FABD}" type="presParOf" srcId="{19665B28-C21C-4608-A55E-64F0EBCE2B57}" destId="{F8670841-1DCD-4DEB-9A6D-470C983300FD}" srcOrd="0" destOrd="0" presId="urn:microsoft.com/office/officeart/2008/layout/HorizontalMultiLevelHierarchy"/>
    <dgm:cxn modelId="{8E6407B9-5DC6-4F8B-AEF3-9FCCB9A5059B}" type="presParOf" srcId="{19665B28-C21C-4608-A55E-64F0EBCE2B57}" destId="{984E85D1-2976-4B96-8C0E-3B5FA3737A51}" srcOrd="1" destOrd="0" presId="urn:microsoft.com/office/officeart/2008/layout/HorizontalMultiLevelHierarchy"/>
    <dgm:cxn modelId="{42CD1CA4-8AA9-4A6E-9A46-DB534C76F93D}" type="presParOf" srcId="{984E85D1-2976-4B96-8C0E-3B5FA3737A51}" destId="{4EA51BB8-EBBD-44AC-BF6E-5A18C408A7F4}" srcOrd="0" destOrd="0" presId="urn:microsoft.com/office/officeart/2008/layout/HorizontalMultiLevelHierarchy"/>
    <dgm:cxn modelId="{1580EC28-03DA-4908-A4E0-E75E987585C1}" type="presParOf" srcId="{4EA51BB8-EBBD-44AC-BF6E-5A18C408A7F4}" destId="{E381F2FB-1566-43B4-B7EB-5CA17F2F13E9}" srcOrd="0" destOrd="0" presId="urn:microsoft.com/office/officeart/2008/layout/HorizontalMultiLevelHierarchy"/>
    <dgm:cxn modelId="{76FAAC0D-CA98-43B5-8EDB-3EA23049EB15}" type="presParOf" srcId="{984E85D1-2976-4B96-8C0E-3B5FA3737A51}" destId="{5A9C1851-A1D1-4D65-82A8-D942B44E8FBD}" srcOrd="1" destOrd="0" presId="urn:microsoft.com/office/officeart/2008/layout/HorizontalMultiLevelHierarchy"/>
    <dgm:cxn modelId="{9D89499F-0577-4B43-BAAB-008F15166B42}" type="presParOf" srcId="{5A9C1851-A1D1-4D65-82A8-D942B44E8FBD}" destId="{AE3E50C5-789E-46CE-AD7D-9BE15D6B9D0C}" srcOrd="0" destOrd="0" presId="urn:microsoft.com/office/officeart/2008/layout/HorizontalMultiLevelHierarchy"/>
    <dgm:cxn modelId="{333558C1-3974-43DC-87A6-F249C7ADA6FD}" type="presParOf" srcId="{5A9C1851-A1D1-4D65-82A8-D942B44E8FBD}" destId="{8B86F13A-0628-4C66-B5A9-0BE5572F1749}" srcOrd="1" destOrd="0" presId="urn:microsoft.com/office/officeart/2008/layout/HorizontalMultiLevelHierarchy"/>
    <dgm:cxn modelId="{04323F90-CE0E-4937-B7C6-5D97C710D805}" type="presParOf" srcId="{984E85D1-2976-4B96-8C0E-3B5FA3737A51}" destId="{9DF4B1F5-73D2-4B55-9DCB-551FF3C9215A}" srcOrd="2" destOrd="0" presId="urn:microsoft.com/office/officeart/2008/layout/HorizontalMultiLevelHierarchy"/>
    <dgm:cxn modelId="{8F7E44AE-34C2-4562-9C61-11577E1911FA}" type="presParOf" srcId="{9DF4B1F5-73D2-4B55-9DCB-551FF3C9215A}" destId="{6C95F873-31E9-4950-99CF-0BF5CB71775B}" srcOrd="0" destOrd="0" presId="urn:microsoft.com/office/officeart/2008/layout/HorizontalMultiLevelHierarchy"/>
    <dgm:cxn modelId="{1AFE71A9-2779-4937-B5ED-2E57029F7C47}" type="presParOf" srcId="{984E85D1-2976-4B96-8C0E-3B5FA3737A51}" destId="{9B295AF5-A989-4B08-BF90-9355D1741551}" srcOrd="3" destOrd="0" presId="urn:microsoft.com/office/officeart/2008/layout/HorizontalMultiLevelHierarchy"/>
    <dgm:cxn modelId="{ECD41AA4-4BAE-4F96-9545-9E4841DAEB00}" type="presParOf" srcId="{9B295AF5-A989-4B08-BF90-9355D1741551}" destId="{625E9956-3989-4359-B745-925F26C0E5A5}" srcOrd="0" destOrd="0" presId="urn:microsoft.com/office/officeart/2008/layout/HorizontalMultiLevelHierarchy"/>
    <dgm:cxn modelId="{2DB4B629-A2E2-4621-9A59-AD322C01EA7A}" type="presParOf" srcId="{9B295AF5-A989-4B08-BF90-9355D1741551}" destId="{FCF80C22-3EBC-450C-9BEF-BE709A73F23E}" srcOrd="1" destOrd="0" presId="urn:microsoft.com/office/officeart/2008/layout/HorizontalMultiLevelHierarchy"/>
    <dgm:cxn modelId="{6049CE64-6635-4E86-B3E6-1A42EC94699F}" type="presParOf" srcId="{984E85D1-2976-4B96-8C0E-3B5FA3737A51}" destId="{71F9CDA5-F124-4AF1-A0F8-D549C94E5A41}" srcOrd="4" destOrd="0" presId="urn:microsoft.com/office/officeart/2008/layout/HorizontalMultiLevelHierarchy"/>
    <dgm:cxn modelId="{B8D570ED-605E-4C91-B81F-0C8D09E179CE}" type="presParOf" srcId="{71F9CDA5-F124-4AF1-A0F8-D549C94E5A41}" destId="{28B56D00-654C-48E5-9627-47415FD282E0}" srcOrd="0" destOrd="0" presId="urn:microsoft.com/office/officeart/2008/layout/HorizontalMultiLevelHierarchy"/>
    <dgm:cxn modelId="{098A92B4-E876-427D-A357-E06386E29754}" type="presParOf" srcId="{984E85D1-2976-4B96-8C0E-3B5FA3737A51}" destId="{0E8AF5BB-019E-41B2-81BE-592470578BE9}" srcOrd="5" destOrd="0" presId="urn:microsoft.com/office/officeart/2008/layout/HorizontalMultiLevelHierarchy"/>
    <dgm:cxn modelId="{7C01E583-110A-4CDC-89C3-522A84C72B29}" type="presParOf" srcId="{0E8AF5BB-019E-41B2-81BE-592470578BE9}" destId="{BAAFB480-9FEB-4CC6-BB22-2A7173213172}" srcOrd="0" destOrd="0" presId="urn:microsoft.com/office/officeart/2008/layout/HorizontalMultiLevelHierarchy"/>
    <dgm:cxn modelId="{1AA22DBD-8251-4724-BA3E-4574CD57A3EE}" type="presParOf" srcId="{0E8AF5BB-019E-41B2-81BE-592470578BE9}" destId="{EAE87A0E-FD88-47F7-82E7-768DACE7797A}" srcOrd="1" destOrd="0" presId="urn:microsoft.com/office/officeart/2008/layout/HorizontalMultiLevelHierarchy"/>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9CDA5-F124-4AF1-A0F8-D549C94E5A41}">
      <dsp:nvSpPr>
        <dsp:cNvPr id="0" name=""/>
        <dsp:cNvSpPr/>
      </dsp:nvSpPr>
      <dsp:spPr>
        <a:xfrm>
          <a:off x="762036" y="1260140"/>
          <a:ext cx="314127" cy="598566"/>
        </a:xfrm>
        <a:custGeom>
          <a:avLst/>
          <a:gdLst/>
          <a:ahLst/>
          <a:cxnLst/>
          <a:rect l="0" t="0" r="0" b="0"/>
          <a:pathLst>
            <a:path>
              <a:moveTo>
                <a:pt x="0" y="0"/>
              </a:moveTo>
              <a:lnTo>
                <a:pt x="157063" y="0"/>
              </a:lnTo>
              <a:lnTo>
                <a:pt x="157063" y="598566"/>
              </a:lnTo>
              <a:lnTo>
                <a:pt x="314127" y="59856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02200" y="1542523"/>
        <a:ext cx="33799" cy="33799"/>
      </dsp:txXfrm>
    </dsp:sp>
    <dsp:sp modelId="{9DF4B1F5-73D2-4B55-9DCB-551FF3C9215A}">
      <dsp:nvSpPr>
        <dsp:cNvPr id="0" name=""/>
        <dsp:cNvSpPr/>
      </dsp:nvSpPr>
      <dsp:spPr>
        <a:xfrm>
          <a:off x="762036" y="1214419"/>
          <a:ext cx="314127" cy="91440"/>
        </a:xfrm>
        <a:custGeom>
          <a:avLst/>
          <a:gdLst/>
          <a:ahLst/>
          <a:cxnLst/>
          <a:rect l="0" t="0" r="0" b="0"/>
          <a:pathLst>
            <a:path>
              <a:moveTo>
                <a:pt x="0" y="45720"/>
              </a:moveTo>
              <a:lnTo>
                <a:pt x="314127"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11246" y="1252286"/>
        <a:ext cx="15706" cy="15706"/>
      </dsp:txXfrm>
    </dsp:sp>
    <dsp:sp modelId="{4EA51BB8-EBBD-44AC-BF6E-5A18C408A7F4}">
      <dsp:nvSpPr>
        <dsp:cNvPr id="0" name=""/>
        <dsp:cNvSpPr/>
      </dsp:nvSpPr>
      <dsp:spPr>
        <a:xfrm>
          <a:off x="762036" y="661573"/>
          <a:ext cx="314127" cy="598566"/>
        </a:xfrm>
        <a:custGeom>
          <a:avLst/>
          <a:gdLst/>
          <a:ahLst/>
          <a:cxnLst/>
          <a:rect l="0" t="0" r="0" b="0"/>
          <a:pathLst>
            <a:path>
              <a:moveTo>
                <a:pt x="0" y="598566"/>
              </a:moveTo>
              <a:lnTo>
                <a:pt x="157063" y="598566"/>
              </a:lnTo>
              <a:lnTo>
                <a:pt x="157063" y="0"/>
              </a:lnTo>
              <a:lnTo>
                <a:pt x="314127"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02200" y="943957"/>
        <a:ext cx="33799" cy="33799"/>
      </dsp:txXfrm>
    </dsp:sp>
    <dsp:sp modelId="{F8670841-1DCD-4DEB-9A6D-470C983300FD}">
      <dsp:nvSpPr>
        <dsp:cNvPr id="0" name=""/>
        <dsp:cNvSpPr/>
      </dsp:nvSpPr>
      <dsp:spPr>
        <a:xfrm rot="16200000">
          <a:off x="-737530" y="1020713"/>
          <a:ext cx="2520280" cy="47885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Machine learning</a:t>
          </a:r>
        </a:p>
      </dsp:txBody>
      <dsp:txXfrm>
        <a:off x="-737530" y="1020713"/>
        <a:ext cx="2520280" cy="478853"/>
      </dsp:txXfrm>
    </dsp:sp>
    <dsp:sp modelId="{AE3E50C5-789E-46CE-AD7D-9BE15D6B9D0C}">
      <dsp:nvSpPr>
        <dsp:cNvPr id="0" name=""/>
        <dsp:cNvSpPr/>
      </dsp:nvSpPr>
      <dsp:spPr>
        <a:xfrm>
          <a:off x="1076163" y="422146"/>
          <a:ext cx="1570638" cy="47885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Regression</a:t>
          </a:r>
        </a:p>
      </dsp:txBody>
      <dsp:txXfrm>
        <a:off x="1076163" y="422146"/>
        <a:ext cx="1570638" cy="478853"/>
      </dsp:txXfrm>
    </dsp:sp>
    <dsp:sp modelId="{625E9956-3989-4359-B745-925F26C0E5A5}">
      <dsp:nvSpPr>
        <dsp:cNvPr id="0" name=""/>
        <dsp:cNvSpPr/>
      </dsp:nvSpPr>
      <dsp:spPr>
        <a:xfrm>
          <a:off x="1076163" y="1020713"/>
          <a:ext cx="1570638" cy="47885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a:t>Classification </a:t>
          </a:r>
        </a:p>
      </dsp:txBody>
      <dsp:txXfrm>
        <a:off x="1076163" y="1020713"/>
        <a:ext cx="1570638" cy="478853"/>
      </dsp:txXfrm>
    </dsp:sp>
    <dsp:sp modelId="{BAAFB480-9FEB-4CC6-BB22-2A7173213172}">
      <dsp:nvSpPr>
        <dsp:cNvPr id="0" name=""/>
        <dsp:cNvSpPr/>
      </dsp:nvSpPr>
      <dsp:spPr>
        <a:xfrm>
          <a:off x="1076163" y="1619279"/>
          <a:ext cx="1570638" cy="47885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Clustering</a:t>
          </a:r>
        </a:p>
      </dsp:txBody>
      <dsp:txXfrm>
        <a:off x="1076163" y="1619279"/>
        <a:ext cx="1570638" cy="47885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2C659FAD-8E5C-4176-8A0F-78C6A7CAAD66}" type="datetimeFigureOut">
              <a:rPr lang="de-DE" smtClean="0"/>
              <a:t>18.06.2024</a:t>
            </a:fld>
            <a:endParaRPr lang="de-DE" dirty="0"/>
          </a:p>
        </p:txBody>
      </p:sp>
      <p:sp>
        <p:nvSpPr>
          <p:cNvPr id="4" name="Fußzeilenplatzhalt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C773134-F8AD-46E6-8489-08AFD7CEB534}" type="slidenum">
              <a:rPr lang="de-DE" smtClean="0"/>
              <a:t>‹#›</a:t>
            </a:fld>
            <a:endParaRPr lang="de-DE" dirty="0"/>
          </a:p>
        </p:txBody>
      </p:sp>
    </p:spTree>
    <p:extLst>
      <p:ext uri="{BB962C8B-B14F-4D97-AF65-F5344CB8AC3E}">
        <p14:creationId xmlns:p14="http://schemas.microsoft.com/office/powerpoint/2010/main" val="2729443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B60EFE2-D792-441D-A0CB-85B7BAE28A53}" type="datetimeFigureOut">
              <a:rPr lang="de-DE" smtClean="0"/>
              <a:t>18.06.2024</a:t>
            </a:fld>
            <a:endParaRPr lang="de-DE" dirty="0"/>
          </a:p>
        </p:txBody>
      </p:sp>
      <p:sp>
        <p:nvSpPr>
          <p:cNvPr id="4" name="Slide Image Placeholder 3"/>
          <p:cNvSpPr>
            <a:spLocks noGrp="1" noRot="1" noChangeAspect="1"/>
          </p:cNvSpPr>
          <p:nvPr>
            <p:ph type="sldImg" idx="2"/>
          </p:nvPr>
        </p:nvSpPr>
        <p:spPr>
          <a:xfrm>
            <a:off x="88900" y="744538"/>
            <a:ext cx="6619875"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noProof="0" dirty="0"/>
              <a:t>Mastertextformat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C7F1437-3BF2-450D-A7B9-B11E523F51F3}" type="slidenum">
              <a:rPr lang="de-DE" smtClean="0"/>
              <a:t>‹#›</a:t>
            </a:fld>
            <a:endParaRPr lang="de-DE" dirty="0"/>
          </a:p>
        </p:txBody>
      </p:sp>
    </p:spTree>
    <p:extLst>
      <p:ext uri="{BB962C8B-B14F-4D97-AF65-F5344CB8AC3E}">
        <p14:creationId xmlns:p14="http://schemas.microsoft.com/office/powerpoint/2010/main" val="202228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indhra/ML_Trainings/blob/main/Trees/trees_basics.ipynb"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indhra/ML_Trainings/blob/main/Clustering/clustering_basics_shopping_customers_segmentation.ipyn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DBSCAN – DENSITY BASED SPATIAL CLUSTERING OF APPLICATIONS is also a non-parametric models</a:t>
            </a:r>
          </a:p>
          <a:p>
            <a:endParaRPr lang="en-IN" dirty="0"/>
          </a:p>
        </p:txBody>
      </p:sp>
      <p:sp>
        <p:nvSpPr>
          <p:cNvPr id="4" name="Slide Number Placeholder 3"/>
          <p:cNvSpPr>
            <a:spLocks noGrp="1"/>
          </p:cNvSpPr>
          <p:nvPr>
            <p:ph type="sldNum" sz="quarter" idx="5"/>
          </p:nvPr>
        </p:nvSpPr>
        <p:spPr/>
        <p:txBody>
          <a:bodyPr/>
          <a:lstStyle/>
          <a:p>
            <a:fld id="{AC7F1437-3BF2-450D-A7B9-B11E523F51F3}" type="slidenum">
              <a:rPr lang="de-DE" smtClean="0"/>
              <a:t>4</a:t>
            </a:fld>
            <a:endParaRPr lang="de-DE" dirty="0"/>
          </a:p>
        </p:txBody>
      </p:sp>
    </p:spTree>
    <p:extLst>
      <p:ext uri="{BB962C8B-B14F-4D97-AF65-F5344CB8AC3E}">
        <p14:creationId xmlns:p14="http://schemas.microsoft.com/office/powerpoint/2010/main" val="201860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ML_Trainings</a:t>
            </a:r>
            <a:r>
              <a:rPr lang="en-US" dirty="0">
                <a:hlinkClick r:id="rId3"/>
              </a:rPr>
              <a:t>/Trees/</a:t>
            </a:r>
            <a:r>
              <a:rPr lang="en-US" dirty="0" err="1">
                <a:hlinkClick r:id="rId3"/>
              </a:rPr>
              <a:t>trees_basics.ipynb</a:t>
            </a:r>
            <a:r>
              <a:rPr lang="en-US" dirty="0">
                <a:hlinkClick r:id="rId3"/>
              </a:rPr>
              <a:t> at main · </a:t>
            </a:r>
            <a:r>
              <a:rPr lang="en-US" dirty="0" err="1">
                <a:hlinkClick r:id="rId3"/>
              </a:rPr>
              <a:t>indhra</a:t>
            </a:r>
            <a:r>
              <a:rPr lang="en-US" dirty="0">
                <a:hlinkClick r:id="rId3"/>
              </a:rPr>
              <a:t>/</a:t>
            </a:r>
            <a:r>
              <a:rPr lang="en-US" dirty="0" err="1">
                <a:hlinkClick r:id="rId3"/>
              </a:rPr>
              <a:t>ML_Trainings</a:t>
            </a:r>
            <a:r>
              <a:rPr lang="en-US" dirty="0">
                <a:hlinkClick r:id="rId3"/>
              </a:rPr>
              <a:t> (github.com)</a:t>
            </a:r>
            <a:endParaRPr lang="en-IN" dirty="0"/>
          </a:p>
        </p:txBody>
      </p:sp>
      <p:sp>
        <p:nvSpPr>
          <p:cNvPr id="4" name="Slide Number Placeholder 3"/>
          <p:cNvSpPr>
            <a:spLocks noGrp="1"/>
          </p:cNvSpPr>
          <p:nvPr>
            <p:ph type="sldNum" sz="quarter" idx="5"/>
          </p:nvPr>
        </p:nvSpPr>
        <p:spPr/>
        <p:txBody>
          <a:bodyPr/>
          <a:lstStyle/>
          <a:p>
            <a:fld id="{AC7F1437-3BF2-450D-A7B9-B11E523F51F3}" type="slidenum">
              <a:rPr lang="de-DE" smtClean="0"/>
              <a:t>19</a:t>
            </a:fld>
            <a:endParaRPr lang="de-DE" dirty="0"/>
          </a:p>
        </p:txBody>
      </p:sp>
    </p:spTree>
    <p:extLst>
      <p:ext uri="{BB962C8B-B14F-4D97-AF65-F5344CB8AC3E}">
        <p14:creationId xmlns:p14="http://schemas.microsoft.com/office/powerpoint/2010/main" val="122204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GINI attribute measures its </a:t>
            </a:r>
            <a:r>
              <a:rPr lang="en-IN" dirty="0" err="1"/>
              <a:t>imputity</a:t>
            </a:r>
            <a:r>
              <a:rPr lang="en-IN" dirty="0"/>
              <a:t> : a</a:t>
            </a:r>
            <a:r>
              <a:rPr lang="en-IN" baseline="0" dirty="0"/>
              <a:t> node is pure if </a:t>
            </a:r>
            <a:r>
              <a:rPr lang="en-IN" baseline="0" dirty="0" err="1"/>
              <a:t>gini</a:t>
            </a:r>
            <a:r>
              <a:rPr lang="en-IN" baseline="0" dirty="0"/>
              <a:t> = 0  </a:t>
            </a:r>
            <a:r>
              <a:rPr lang="en-IN" baseline="0" dirty="0" err="1"/>
              <a:t>i.e</a:t>
            </a:r>
            <a:r>
              <a:rPr lang="en-IN" baseline="0" dirty="0"/>
              <a:t> all training instances it  applies to belong the </a:t>
            </a:r>
            <a:r>
              <a:rPr lang="en-IN" baseline="0" dirty="0" err="1"/>
              <a:t>the</a:t>
            </a:r>
            <a:r>
              <a:rPr lang="en-IN" baseline="0" dirty="0"/>
              <a:t> same class, the lower the better </a:t>
            </a:r>
            <a:r>
              <a:rPr lang="en-IN" baseline="0" dirty="0" err="1"/>
              <a:t>i.e</a:t>
            </a:r>
            <a:r>
              <a:rPr lang="en-IN" baseline="0" dirty="0"/>
              <a:t> 0 </a:t>
            </a:r>
          </a:p>
          <a:p>
            <a:endParaRPr lang="en-IN" baseline="0" dirty="0"/>
          </a:p>
          <a:p>
            <a:r>
              <a:rPr lang="en-US" dirty="0"/>
              <a:t>The truth is, most of the time it does not </a:t>
            </a:r>
          </a:p>
          <a:p>
            <a:r>
              <a:rPr lang="en-US" dirty="0"/>
              <a:t>make a big difference: they lead to similar trees. Gini impurity is slightly faster to</a:t>
            </a:r>
          </a:p>
          <a:p>
            <a:r>
              <a:rPr lang="en-US" dirty="0"/>
              <a:t>compute, so it is a good default. However, when they differ, Gini impurity tends to</a:t>
            </a:r>
          </a:p>
          <a:p>
            <a:r>
              <a:rPr lang="en-US" dirty="0"/>
              <a:t>isolate the most frequent class in its own branch of the tree, while entropy tends to</a:t>
            </a:r>
          </a:p>
          <a:p>
            <a:r>
              <a:rPr lang="en-US" dirty="0"/>
              <a:t>produce slightly more balanced trees</a:t>
            </a:r>
          </a:p>
        </p:txBody>
      </p:sp>
      <p:sp>
        <p:nvSpPr>
          <p:cNvPr id="4" name="Slide Number Placeholder 3"/>
          <p:cNvSpPr>
            <a:spLocks noGrp="1"/>
          </p:cNvSpPr>
          <p:nvPr>
            <p:ph type="sldNum" sz="quarter" idx="10"/>
          </p:nvPr>
        </p:nvSpPr>
        <p:spPr/>
        <p:txBody>
          <a:bodyPr/>
          <a:lstStyle/>
          <a:p>
            <a:fld id="{AC7F1437-3BF2-450D-A7B9-B11E523F51F3}" type="slidenum">
              <a:rPr lang="de-DE" smtClean="0"/>
              <a:t>21</a:t>
            </a:fld>
            <a:endParaRPr lang="de-DE" dirty="0"/>
          </a:p>
        </p:txBody>
      </p:sp>
    </p:spTree>
    <p:extLst>
      <p:ext uri="{BB962C8B-B14F-4D97-AF65-F5344CB8AC3E}">
        <p14:creationId xmlns:p14="http://schemas.microsoft.com/office/powerpoint/2010/main" val="43928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CART algorithm, which produces only </a:t>
            </a:r>
            <a:r>
              <a:rPr lang="en-US" sz="1200" b="0" i="1" u="none" strike="noStrike" kern="1200" baseline="0" dirty="0">
                <a:solidFill>
                  <a:schemeClr val="tx1"/>
                </a:solidFill>
                <a:latin typeface="+mj-lt"/>
                <a:ea typeface="+mn-ea"/>
                <a:cs typeface="+mn-cs"/>
              </a:rPr>
              <a:t>binary</a:t>
            </a:r>
          </a:p>
          <a:p>
            <a:r>
              <a:rPr lang="en-US" sz="1200" b="0" i="1" u="none" strike="noStrike" kern="1200" baseline="0" dirty="0">
                <a:solidFill>
                  <a:schemeClr val="tx1"/>
                </a:solidFill>
                <a:latin typeface="+mj-lt"/>
                <a:ea typeface="+mn-ea"/>
                <a:cs typeface="+mn-cs"/>
              </a:rPr>
              <a:t>trees</a:t>
            </a:r>
            <a:r>
              <a:rPr lang="en-US" sz="1200" b="0" i="0" u="none" strike="noStrike" kern="1200" baseline="0" dirty="0">
                <a:solidFill>
                  <a:schemeClr val="tx1"/>
                </a:solidFill>
                <a:latin typeface="+mj-lt"/>
                <a:ea typeface="+mn-ea"/>
                <a:cs typeface="+mn-cs"/>
              </a:rPr>
              <a:t>: </a:t>
            </a:r>
            <a:r>
              <a:rPr lang="en-US" sz="1200" b="0" i="0" u="none" strike="noStrike" kern="1200" baseline="0" dirty="0" err="1">
                <a:solidFill>
                  <a:schemeClr val="tx1"/>
                </a:solidFill>
                <a:latin typeface="+mj-lt"/>
                <a:ea typeface="+mn-ea"/>
                <a:cs typeface="+mn-cs"/>
              </a:rPr>
              <a:t>nonleaf</a:t>
            </a:r>
            <a:r>
              <a:rPr lang="en-US" sz="1200" b="0" i="0" u="none" strike="noStrike" kern="1200" baseline="0" dirty="0">
                <a:solidFill>
                  <a:schemeClr val="tx1"/>
                </a:solidFill>
                <a:latin typeface="+mj-lt"/>
                <a:ea typeface="+mn-ea"/>
                <a:cs typeface="+mn-cs"/>
              </a:rPr>
              <a:t> nodes always have two children (i.e., questions only</a:t>
            </a:r>
          </a:p>
          <a:p>
            <a:r>
              <a:rPr lang="en-US" sz="1200" b="0" i="0" u="none" strike="noStrike" kern="1200" baseline="0" dirty="0">
                <a:solidFill>
                  <a:schemeClr val="tx1"/>
                </a:solidFill>
                <a:latin typeface="+mj-lt"/>
                <a:ea typeface="+mn-ea"/>
                <a:cs typeface="+mn-cs"/>
              </a:rPr>
              <a:t>have yes/no answers). However, other algorithms such as ID3 can</a:t>
            </a:r>
          </a:p>
          <a:p>
            <a:r>
              <a:rPr lang="en-US" sz="1200" b="0" i="0" u="none" strike="noStrike" kern="1200" baseline="0" dirty="0">
                <a:solidFill>
                  <a:schemeClr val="tx1"/>
                </a:solidFill>
                <a:latin typeface="+mj-lt"/>
                <a:ea typeface="+mn-ea"/>
                <a:cs typeface="+mn-cs"/>
              </a:rPr>
              <a:t>produce Decision Tree</a:t>
            </a:r>
          </a:p>
          <a:p>
            <a:endParaRPr lang="en-IN" sz="1200" b="0" i="0" u="none" strike="noStrike" kern="1200" baseline="0" dirty="0">
              <a:solidFill>
                <a:schemeClr val="tx1"/>
              </a:solidFill>
              <a:latin typeface="+mj-lt"/>
              <a:ea typeface="+mn-ea"/>
              <a:cs typeface="+mn-cs"/>
            </a:endParaRPr>
          </a:p>
          <a:p>
            <a:r>
              <a:rPr lang="en-US" dirty="0"/>
              <a:t>A greedy algorithm is an algorithmic strategy that makes the best optimal choice at each small stage with the goal of this eventually leading to a globally optimum solution. This means that the algorithm picks the best solution at the moment without regard for consequences</a:t>
            </a:r>
          </a:p>
        </p:txBody>
      </p:sp>
      <p:sp>
        <p:nvSpPr>
          <p:cNvPr id="4" name="Slide Number Placeholder 3"/>
          <p:cNvSpPr>
            <a:spLocks noGrp="1"/>
          </p:cNvSpPr>
          <p:nvPr>
            <p:ph type="sldNum" sz="quarter" idx="10"/>
          </p:nvPr>
        </p:nvSpPr>
        <p:spPr/>
        <p:txBody>
          <a:bodyPr/>
          <a:lstStyle/>
          <a:p>
            <a:fld id="{AC7F1437-3BF2-450D-A7B9-B11E523F51F3}" type="slidenum">
              <a:rPr lang="de-DE" smtClean="0"/>
              <a:t>22</a:t>
            </a:fld>
            <a:endParaRPr lang="de-DE" dirty="0"/>
          </a:p>
        </p:txBody>
      </p:sp>
    </p:spTree>
    <p:extLst>
      <p:ext uri="{BB962C8B-B14F-4D97-AF65-F5344CB8AC3E}">
        <p14:creationId xmlns:p14="http://schemas.microsoft.com/office/powerpoint/2010/main" val="3285505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most our</a:t>
            </a:r>
            <a:r>
              <a:rPr lang="en-IN" baseline="0" dirty="0"/>
              <a:t> surprise, this voting Classifier often achieves higher accuracy than the individual classifiers even the best ones.</a:t>
            </a:r>
          </a:p>
          <a:p>
            <a:r>
              <a:rPr lang="en-IN" baseline="0" dirty="0"/>
              <a:t>Even though the classifier is a weak learner , meaning it only performs slightly perform better than random guessing.</a:t>
            </a:r>
          </a:p>
          <a:p>
            <a:r>
              <a:rPr lang="en-IN" baseline="0" dirty="0"/>
              <a:t>This ensemble can still be a strong learner , provided sufficient number of weak learners and they are sufficiently diverse.</a:t>
            </a:r>
          </a:p>
          <a:p>
            <a:r>
              <a:rPr lang="en-IN" baseline="0" dirty="0"/>
              <a:t>This is possible due to Law of large numbers.</a:t>
            </a:r>
          </a:p>
          <a:p>
            <a:endParaRPr lang="en-IN" baseline="0" dirty="0"/>
          </a:p>
          <a:p>
            <a:r>
              <a:rPr lang="en-IN" baseline="0" dirty="0"/>
              <a:t>If there are 1000 classifiers that are individual correct only 51% of the time , still with ensemble we can hope for 75% accuracy !!, only if the classifiers are perfectly independent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24</a:t>
            </a:fld>
            <a:endParaRPr lang="de-DE" dirty="0"/>
          </a:p>
        </p:txBody>
      </p:sp>
    </p:spTree>
    <p:extLst>
      <p:ext uri="{BB962C8B-B14F-4D97-AF65-F5344CB8AC3E}">
        <p14:creationId xmlns:p14="http://schemas.microsoft.com/office/powerpoint/2010/main" val="1183917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Each of the bottom three predictors predicts a different value then the final predictor</a:t>
            </a:r>
          </a:p>
          <a:p>
            <a:r>
              <a:rPr lang="en-US" sz="1200" b="0" i="0" u="none" strike="noStrike" kern="1200" baseline="0" dirty="0">
                <a:solidFill>
                  <a:schemeClr val="tx1"/>
                </a:solidFill>
                <a:latin typeface="+mj-lt"/>
                <a:ea typeface="+mn-ea"/>
                <a:cs typeface="+mn-cs"/>
              </a:rPr>
              <a:t>(called a </a:t>
            </a:r>
            <a:r>
              <a:rPr lang="en-US" sz="1200" b="0" i="1" u="none" strike="noStrike" kern="1200" baseline="0" dirty="0">
                <a:solidFill>
                  <a:schemeClr val="tx1"/>
                </a:solidFill>
                <a:latin typeface="+mj-lt"/>
                <a:ea typeface="+mn-ea"/>
                <a:cs typeface="+mn-cs"/>
              </a:rPr>
              <a:t>blender</a:t>
            </a:r>
            <a:r>
              <a:rPr lang="en-US" sz="1200" b="0" i="0" u="none" strike="noStrike" kern="1200" baseline="0" dirty="0">
                <a:solidFill>
                  <a:schemeClr val="tx1"/>
                </a:solidFill>
                <a:latin typeface="+mj-lt"/>
                <a:ea typeface="+mn-ea"/>
                <a:cs typeface="+mn-cs"/>
              </a:rPr>
              <a:t>, or a </a:t>
            </a:r>
            <a:r>
              <a:rPr lang="en-US" sz="1200" b="0" i="1" u="none" strike="noStrike" kern="1200" baseline="0" dirty="0">
                <a:solidFill>
                  <a:schemeClr val="tx1"/>
                </a:solidFill>
                <a:latin typeface="+mj-lt"/>
                <a:ea typeface="+mn-ea"/>
                <a:cs typeface="+mn-cs"/>
              </a:rPr>
              <a:t>meta learner</a:t>
            </a:r>
            <a:r>
              <a:rPr lang="en-US" sz="1200" b="0" i="0" u="none" strike="noStrike" kern="1200" baseline="0" dirty="0">
                <a:solidFill>
                  <a:schemeClr val="tx1"/>
                </a:solidFill>
                <a:latin typeface="+mj-lt"/>
                <a:ea typeface="+mn-ea"/>
                <a:cs typeface="+mn-cs"/>
              </a:rPr>
              <a:t>) takes these predictions as inputs and makes the</a:t>
            </a:r>
          </a:p>
          <a:p>
            <a:r>
              <a:rPr lang="en-US" sz="1200" b="0" i="0" u="none" strike="noStrike" kern="1200" baseline="0" dirty="0">
                <a:solidFill>
                  <a:schemeClr val="tx1"/>
                </a:solidFill>
                <a:latin typeface="+mj-lt"/>
                <a:ea typeface="+mn-ea"/>
                <a:cs typeface="+mn-cs"/>
              </a:rPr>
              <a:t>final prediction</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25</a:t>
            </a:fld>
            <a:endParaRPr lang="de-DE" dirty="0"/>
          </a:p>
        </p:txBody>
      </p:sp>
    </p:spTree>
    <p:extLst>
      <p:ext uri="{BB962C8B-B14F-4D97-AF65-F5344CB8AC3E}">
        <p14:creationId xmlns:p14="http://schemas.microsoft.com/office/powerpoint/2010/main" val="279567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Individual predictor has a higher bias than if it were trained on the original training set, but</a:t>
            </a:r>
          </a:p>
          <a:p>
            <a:r>
              <a:rPr lang="en-US" sz="1200" b="0" i="0" u="none" strike="noStrike" kern="1200" baseline="0" dirty="0">
                <a:solidFill>
                  <a:schemeClr val="tx1"/>
                </a:solidFill>
                <a:latin typeface="+mj-lt"/>
                <a:ea typeface="+mn-ea"/>
                <a:cs typeface="+mn-cs"/>
              </a:rPr>
              <a:t>aggregation reduces both bias and variance.4 Generally, the net result is that the</a:t>
            </a:r>
          </a:p>
          <a:p>
            <a:r>
              <a:rPr lang="en-US" sz="1200" b="0" i="0" u="none" strike="noStrike" kern="1200" baseline="0" dirty="0">
                <a:solidFill>
                  <a:schemeClr val="tx1"/>
                </a:solidFill>
                <a:latin typeface="+mj-lt"/>
                <a:ea typeface="+mn-ea"/>
                <a:cs typeface="+mn-cs"/>
              </a:rPr>
              <a:t>ensemble has a similar bias but a lower variance than a single predictor trained on the</a:t>
            </a:r>
          </a:p>
          <a:p>
            <a:r>
              <a:rPr lang="en-US" sz="1200" b="0" i="0" u="none" strike="noStrike" kern="1200" baseline="0" dirty="0">
                <a:solidFill>
                  <a:schemeClr val="tx1"/>
                </a:solidFill>
                <a:latin typeface="+mj-lt"/>
                <a:ea typeface="+mn-ea"/>
                <a:cs typeface="+mn-cs"/>
              </a:rPr>
              <a:t>original training set.</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27</a:t>
            </a:fld>
            <a:endParaRPr lang="de-DE" dirty="0"/>
          </a:p>
        </p:txBody>
      </p:sp>
    </p:spTree>
    <p:extLst>
      <p:ext uri="{BB962C8B-B14F-4D97-AF65-F5344CB8AC3E}">
        <p14:creationId xmlns:p14="http://schemas.microsoft.com/office/powerpoint/2010/main" val="123779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28</a:t>
            </a:fld>
            <a:endParaRPr lang="de-DE" dirty="0"/>
          </a:p>
        </p:txBody>
      </p:sp>
    </p:spTree>
    <p:extLst>
      <p:ext uri="{BB962C8B-B14F-4D97-AF65-F5344CB8AC3E}">
        <p14:creationId xmlns:p14="http://schemas.microsoft.com/office/powerpoint/2010/main" val="3209930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29</a:t>
            </a:fld>
            <a:endParaRPr lang="de-DE" dirty="0"/>
          </a:p>
        </p:txBody>
      </p:sp>
    </p:spTree>
    <p:extLst>
      <p:ext uri="{BB962C8B-B14F-4D97-AF65-F5344CB8AC3E}">
        <p14:creationId xmlns:p14="http://schemas.microsoft.com/office/powerpoint/2010/main" val="387143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30</a:t>
            </a:fld>
            <a:endParaRPr lang="de-DE" dirty="0"/>
          </a:p>
        </p:txBody>
      </p:sp>
    </p:spTree>
    <p:extLst>
      <p:ext uri="{BB962C8B-B14F-4D97-AF65-F5344CB8AC3E}">
        <p14:creationId xmlns:p14="http://schemas.microsoft.com/office/powerpoint/2010/main" val="4236683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31</a:t>
            </a:fld>
            <a:endParaRPr lang="de-DE" dirty="0"/>
          </a:p>
        </p:txBody>
      </p:sp>
    </p:spTree>
    <p:extLst>
      <p:ext uri="{BB962C8B-B14F-4D97-AF65-F5344CB8AC3E}">
        <p14:creationId xmlns:p14="http://schemas.microsoft.com/office/powerpoint/2010/main" val="167586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Linear regression is a parametric model since the </a:t>
            </a:r>
            <a:r>
              <a:rPr lang="en-IN" dirty="0" err="1"/>
              <a:t>no.of</a:t>
            </a:r>
            <a:r>
              <a:rPr lang="en-IN" dirty="0"/>
              <a:t> parameters in the model is fixed in the beginning lets two inputs and one output, then y = m1x1 + m2x2 + c, thus total 3 parameters that is fixed</a:t>
            </a:r>
          </a:p>
          <a:p>
            <a:endParaRPr lang="en-IN" dirty="0"/>
          </a:p>
        </p:txBody>
      </p:sp>
      <p:sp>
        <p:nvSpPr>
          <p:cNvPr id="4" name="Slide Number Placeholder 3"/>
          <p:cNvSpPr>
            <a:spLocks noGrp="1"/>
          </p:cNvSpPr>
          <p:nvPr>
            <p:ph type="sldNum" sz="quarter" idx="5"/>
          </p:nvPr>
        </p:nvSpPr>
        <p:spPr/>
        <p:txBody>
          <a:bodyPr/>
          <a:lstStyle/>
          <a:p>
            <a:fld id="{AC7F1437-3BF2-450D-A7B9-B11E523F51F3}" type="slidenum">
              <a:rPr lang="de-DE" smtClean="0"/>
              <a:t>6</a:t>
            </a:fld>
            <a:endParaRPr lang="de-DE" dirty="0"/>
          </a:p>
        </p:txBody>
      </p:sp>
    </p:spTree>
    <p:extLst>
      <p:ext uri="{BB962C8B-B14F-4D97-AF65-F5344CB8AC3E}">
        <p14:creationId xmlns:p14="http://schemas.microsoft.com/office/powerpoint/2010/main" val="269577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32</a:t>
            </a:fld>
            <a:endParaRPr lang="de-DE" dirty="0"/>
          </a:p>
        </p:txBody>
      </p:sp>
    </p:spTree>
    <p:extLst>
      <p:ext uri="{BB962C8B-B14F-4D97-AF65-F5344CB8AC3E}">
        <p14:creationId xmlns:p14="http://schemas.microsoft.com/office/powerpoint/2010/main" val="154735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33</a:t>
            </a:fld>
            <a:endParaRPr lang="de-DE" dirty="0"/>
          </a:p>
        </p:txBody>
      </p:sp>
    </p:spTree>
    <p:extLst>
      <p:ext uri="{BB962C8B-B14F-4D97-AF65-F5344CB8AC3E}">
        <p14:creationId xmlns:p14="http://schemas.microsoft.com/office/powerpoint/2010/main" val="2159606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34</a:t>
            </a:fld>
            <a:endParaRPr lang="de-DE" dirty="0"/>
          </a:p>
        </p:txBody>
      </p:sp>
    </p:spTree>
    <p:extLst>
      <p:ext uri="{BB962C8B-B14F-4D97-AF65-F5344CB8AC3E}">
        <p14:creationId xmlns:p14="http://schemas.microsoft.com/office/powerpoint/2010/main" val="3570299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35</a:t>
            </a:fld>
            <a:endParaRPr lang="de-DE" dirty="0"/>
          </a:p>
        </p:txBody>
      </p:sp>
    </p:spTree>
    <p:extLst>
      <p:ext uri="{BB962C8B-B14F-4D97-AF65-F5344CB8AC3E}">
        <p14:creationId xmlns:p14="http://schemas.microsoft.com/office/powerpoint/2010/main" val="2122622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36</a:t>
            </a:fld>
            <a:endParaRPr lang="de-DE" dirty="0"/>
          </a:p>
        </p:txBody>
      </p:sp>
    </p:spTree>
    <p:extLst>
      <p:ext uri="{BB962C8B-B14F-4D97-AF65-F5344CB8AC3E}">
        <p14:creationId xmlns:p14="http://schemas.microsoft.com/office/powerpoint/2010/main" val="624036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j-lt"/>
                <a:ea typeface="+mn-ea"/>
                <a:cs typeface="+mn-cs"/>
              </a:rPr>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37</a:t>
            </a:fld>
            <a:endParaRPr lang="de-DE" dirty="0"/>
          </a:p>
        </p:txBody>
      </p:sp>
    </p:spTree>
    <p:extLst>
      <p:ext uri="{BB962C8B-B14F-4D97-AF65-F5344CB8AC3E}">
        <p14:creationId xmlns:p14="http://schemas.microsoft.com/office/powerpoint/2010/main" val="137449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ML_Trainings</a:t>
            </a:r>
            <a:r>
              <a:rPr lang="en-US" dirty="0">
                <a:hlinkClick r:id="rId3"/>
              </a:rPr>
              <a:t>/Clustering/</a:t>
            </a:r>
            <a:r>
              <a:rPr lang="en-US" dirty="0" err="1">
                <a:hlinkClick r:id="rId3"/>
              </a:rPr>
              <a:t>clustering_basics_shopping_customers_segmentation.ipynb</a:t>
            </a:r>
            <a:r>
              <a:rPr lang="en-US" dirty="0">
                <a:hlinkClick r:id="rId3"/>
              </a:rPr>
              <a:t> at main · </a:t>
            </a:r>
            <a:r>
              <a:rPr lang="en-US" dirty="0" err="1">
                <a:hlinkClick r:id="rId3"/>
              </a:rPr>
              <a:t>indhra</a:t>
            </a:r>
            <a:r>
              <a:rPr lang="en-US" dirty="0">
                <a:hlinkClick r:id="rId3"/>
              </a:rPr>
              <a:t>/</a:t>
            </a:r>
            <a:r>
              <a:rPr lang="en-US" dirty="0" err="1">
                <a:hlinkClick r:id="rId3"/>
              </a:rPr>
              <a:t>ML_Trainings</a:t>
            </a:r>
            <a:r>
              <a:rPr lang="en-US" dirty="0">
                <a:hlinkClick r:id="rId3"/>
              </a:rPr>
              <a:t> (github.com)</a:t>
            </a:r>
            <a:endParaRPr lang="en-IN" dirty="0"/>
          </a:p>
        </p:txBody>
      </p:sp>
      <p:sp>
        <p:nvSpPr>
          <p:cNvPr id="4" name="Slide Number Placeholder 3"/>
          <p:cNvSpPr>
            <a:spLocks noGrp="1"/>
          </p:cNvSpPr>
          <p:nvPr>
            <p:ph type="sldNum" sz="quarter" idx="5"/>
          </p:nvPr>
        </p:nvSpPr>
        <p:spPr/>
        <p:txBody>
          <a:bodyPr/>
          <a:lstStyle/>
          <a:p>
            <a:fld id="{AC7F1437-3BF2-450D-A7B9-B11E523F51F3}" type="slidenum">
              <a:rPr lang="de-DE" smtClean="0"/>
              <a:t>7</a:t>
            </a:fld>
            <a:endParaRPr lang="de-DE" dirty="0"/>
          </a:p>
        </p:txBody>
      </p:sp>
    </p:spTree>
    <p:extLst>
      <p:ext uri="{BB962C8B-B14F-4D97-AF65-F5344CB8AC3E}">
        <p14:creationId xmlns:p14="http://schemas.microsoft.com/office/powerpoint/2010/main" val="342690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Trees is that they require</a:t>
            </a:r>
            <a:r>
              <a:rPr lang="en-IN" baseline="0" dirty="0"/>
              <a:t> very little data preparation,  they don’t require feature scaling o r </a:t>
            </a:r>
            <a:r>
              <a:rPr lang="en-IN" baseline="0" dirty="0" err="1"/>
              <a:t>centering</a:t>
            </a:r>
            <a:r>
              <a:rPr lang="en-IN" baseline="0" dirty="0"/>
              <a:t> at all unlike NN or K-means</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12</a:t>
            </a:fld>
            <a:endParaRPr lang="de-DE" dirty="0"/>
          </a:p>
        </p:txBody>
      </p:sp>
    </p:spTree>
    <p:extLst>
      <p:ext uri="{BB962C8B-B14F-4D97-AF65-F5344CB8AC3E}">
        <p14:creationId xmlns:p14="http://schemas.microsoft.com/office/powerpoint/2010/main" val="1058098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 guess the animal’ decision tree</a:t>
            </a:r>
          </a:p>
          <a:p>
            <a:endParaRPr lang="en-IN" dirty="0"/>
          </a:p>
          <a:p>
            <a:r>
              <a:rPr lang="en-IN" dirty="0"/>
              <a:t>DT is easy to understand,</a:t>
            </a:r>
          </a:p>
          <a:p>
            <a:r>
              <a:rPr lang="en-IN" dirty="0"/>
              <a:t>When they reach a prediction they are completely transparent , unlike other models.</a:t>
            </a:r>
          </a:p>
          <a:p>
            <a:r>
              <a:rPr lang="en-IN" dirty="0"/>
              <a:t>Finding</a:t>
            </a:r>
            <a:r>
              <a:rPr lang="en-IN" baseline="0" dirty="0"/>
              <a:t> an optimal decision tree is a complex problem &amp; hard to train.</a:t>
            </a:r>
          </a:p>
          <a:p>
            <a:r>
              <a:rPr lang="en-IN" baseline="0" dirty="0"/>
              <a:t>Over fitting and generalization of DT is a challenge</a:t>
            </a:r>
          </a:p>
          <a:p>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14</a:t>
            </a:fld>
            <a:endParaRPr lang="de-DE" dirty="0"/>
          </a:p>
        </p:txBody>
      </p:sp>
    </p:spTree>
    <p:extLst>
      <p:ext uri="{BB962C8B-B14F-4D97-AF65-F5344CB8AC3E}">
        <p14:creationId xmlns:p14="http://schemas.microsoft.com/office/powerpoint/2010/main" val="43840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 guess the animal’ decision tree</a:t>
            </a:r>
          </a:p>
          <a:p>
            <a:endParaRPr lang="en-IN" dirty="0"/>
          </a:p>
          <a:p>
            <a:r>
              <a:rPr lang="en-IN" dirty="0"/>
              <a:t>DT is easy to understand,</a:t>
            </a:r>
          </a:p>
          <a:p>
            <a:r>
              <a:rPr lang="en-IN" dirty="0"/>
              <a:t>When they reach a prediction they are completely transparent , unlike other models.</a:t>
            </a:r>
          </a:p>
          <a:p>
            <a:r>
              <a:rPr lang="en-IN" dirty="0"/>
              <a:t>Finding</a:t>
            </a:r>
            <a:r>
              <a:rPr lang="en-IN" baseline="0" dirty="0"/>
              <a:t> an optimal decision tree is a complex problem &amp; hard to train.</a:t>
            </a:r>
          </a:p>
          <a:p>
            <a:r>
              <a:rPr lang="en-IN" baseline="0" dirty="0"/>
              <a:t>Over fitting and generalization of DT is a challenge</a:t>
            </a:r>
          </a:p>
          <a:p>
            <a:endParaRPr lang="en-IN" dirty="0"/>
          </a:p>
          <a:p>
            <a:endParaRPr lang="en-IN" dirty="0"/>
          </a:p>
          <a:p>
            <a:r>
              <a:rPr lang="en-IN" dirty="0"/>
              <a:t>Based on CART</a:t>
            </a:r>
            <a:r>
              <a:rPr lang="en-IN" baseline="0" dirty="0"/>
              <a:t> algorithm this produces only binary trees – non leaf nodes always have two children  </a:t>
            </a:r>
            <a:r>
              <a:rPr lang="en-IN" baseline="0" dirty="0" err="1"/>
              <a:t>i.e</a:t>
            </a:r>
            <a:r>
              <a:rPr lang="en-IN" baseline="0" dirty="0"/>
              <a:t> only yes/no answers.</a:t>
            </a:r>
          </a:p>
          <a:p>
            <a:r>
              <a:rPr lang="en-IN" baseline="0" dirty="0" err="1"/>
              <a:t>Algos</a:t>
            </a:r>
            <a:r>
              <a:rPr lang="en-IN" baseline="0" dirty="0"/>
              <a:t> such as ID3 can produce DT with nodes that have more than two children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15</a:t>
            </a:fld>
            <a:endParaRPr lang="de-DE" dirty="0"/>
          </a:p>
        </p:txBody>
      </p:sp>
    </p:spTree>
    <p:extLst>
      <p:ext uri="{BB962C8B-B14F-4D97-AF65-F5344CB8AC3E}">
        <p14:creationId xmlns:p14="http://schemas.microsoft.com/office/powerpoint/2010/main" val="403261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that are learnt from the data and exclusive</a:t>
            </a:r>
            <a:r>
              <a:rPr lang="en-IN" baseline="0" dirty="0"/>
              <a:t> to the model.</a:t>
            </a:r>
          </a:p>
          <a:p>
            <a:r>
              <a:rPr lang="en-IN" baseline="0" dirty="0"/>
              <a:t>No external inputs are required for this</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16</a:t>
            </a:fld>
            <a:endParaRPr lang="de-DE" dirty="0"/>
          </a:p>
        </p:txBody>
      </p:sp>
    </p:spTree>
    <p:extLst>
      <p:ext uri="{BB962C8B-B14F-4D97-AF65-F5344CB8AC3E}">
        <p14:creationId xmlns:p14="http://schemas.microsoft.com/office/powerpoint/2010/main" val="168371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least</a:t>
            </a:r>
            <a:r>
              <a:rPr lang="en-IN" baseline="0" dirty="0"/>
              <a:t> 6 hyper parameters needs attention with tunning</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17</a:t>
            </a:fld>
            <a:endParaRPr lang="de-DE" dirty="0"/>
          </a:p>
        </p:txBody>
      </p:sp>
    </p:spTree>
    <p:extLst>
      <p:ext uri="{BB962C8B-B14F-4D97-AF65-F5344CB8AC3E}">
        <p14:creationId xmlns:p14="http://schemas.microsoft.com/office/powerpoint/2010/main" val="180868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a:r>
            <a:endParaRPr lang="en-US" dirty="0"/>
          </a:p>
        </p:txBody>
      </p:sp>
      <p:sp>
        <p:nvSpPr>
          <p:cNvPr id="4" name="Slide Number Placeholder 3"/>
          <p:cNvSpPr>
            <a:spLocks noGrp="1"/>
          </p:cNvSpPr>
          <p:nvPr>
            <p:ph type="sldNum" sz="quarter" idx="10"/>
          </p:nvPr>
        </p:nvSpPr>
        <p:spPr/>
        <p:txBody>
          <a:bodyPr/>
          <a:lstStyle/>
          <a:p>
            <a:fld id="{AC7F1437-3BF2-450D-A7B9-B11E523F51F3}" type="slidenum">
              <a:rPr lang="de-DE" smtClean="0"/>
              <a:t>18</a:t>
            </a:fld>
            <a:endParaRPr lang="de-DE" dirty="0"/>
          </a:p>
        </p:txBody>
      </p:sp>
    </p:spTree>
    <p:extLst>
      <p:ext uri="{BB962C8B-B14F-4D97-AF65-F5344CB8AC3E}">
        <p14:creationId xmlns:p14="http://schemas.microsoft.com/office/powerpoint/2010/main" val="314770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ogo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F8C0E2-BEED-4119-89E2-824C8B29ACF6}"/>
              </a:ext>
            </a:extLst>
          </p:cNvPr>
          <p:cNvSpPr/>
          <p:nvPr userDrawn="1"/>
        </p:nvSpPr>
        <p:spPr>
          <a:xfrm>
            <a:off x="0" y="1808163"/>
            <a:ext cx="12198350" cy="324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8" name="Title 1">
            <a:extLst>
              <a:ext uri="{FF2B5EF4-FFF2-40B4-BE49-F238E27FC236}">
                <a16:creationId xmlns:a16="http://schemas.microsoft.com/office/drawing/2014/main" id="{C55F08CF-FD30-4DFE-96AD-8E839CCE5526}"/>
              </a:ext>
            </a:extLst>
          </p:cNvPr>
          <p:cNvSpPr>
            <a:spLocks noGrp="1"/>
          </p:cNvSpPr>
          <p:nvPr>
            <p:ph type="title"/>
          </p:nvPr>
        </p:nvSpPr>
        <p:spPr>
          <a:xfrm>
            <a:off x="879475" y="1826736"/>
            <a:ext cx="10439400" cy="801974"/>
          </a:xfrm>
        </p:spPr>
        <p:txBody>
          <a:bodyPr anchor="b"/>
          <a:lstStyle>
            <a:lvl1pPr algn="l">
              <a:defRPr/>
            </a:lvl1pPr>
          </a:lstStyle>
          <a:p>
            <a:r>
              <a:rPr lang="en-US"/>
              <a:t>Click to edit Master title style</a:t>
            </a:r>
            <a:endParaRPr lang="en-US" dirty="0"/>
          </a:p>
        </p:txBody>
      </p:sp>
      <p:pic>
        <p:nvPicPr>
          <p:cNvPr id="12" name="Picture 5">
            <a:extLst>
              <a:ext uri="{FF2B5EF4-FFF2-40B4-BE49-F238E27FC236}">
                <a16:creationId xmlns:a16="http://schemas.microsoft.com/office/drawing/2014/main" id="{B0DB739C-B838-4097-8DB9-D61171557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1325" y="722722"/>
            <a:ext cx="4935701" cy="374400"/>
          </a:xfrm>
          <a:prstGeom prst="rect">
            <a:avLst/>
          </a:prstGeom>
        </p:spPr>
      </p:pic>
      <p:sp>
        <p:nvSpPr>
          <p:cNvPr id="9" name="Text Placeholder 18">
            <a:extLst>
              <a:ext uri="{FF2B5EF4-FFF2-40B4-BE49-F238E27FC236}">
                <a16:creationId xmlns:a16="http://schemas.microsoft.com/office/drawing/2014/main" id="{D0A6D9CB-B457-41A8-9665-E97A5E446F7C}"/>
              </a:ext>
            </a:extLst>
          </p:cNvPr>
          <p:cNvSpPr>
            <a:spLocks noGrp="1"/>
          </p:cNvSpPr>
          <p:nvPr>
            <p:ph type="body" sz="quarter" idx="11"/>
          </p:nvPr>
        </p:nvSpPr>
        <p:spPr>
          <a:xfrm>
            <a:off x="879475" y="2655362"/>
            <a:ext cx="10439400" cy="365760"/>
          </a:xfrm>
        </p:spPr>
        <p:txBody>
          <a:bodyPr/>
          <a:lstStyle>
            <a:lvl1pPr>
              <a:defRPr sz="2000"/>
            </a:lvl1pPr>
            <a:lvl2pPr marL="0" indent="0">
              <a:buNone/>
              <a:defRPr/>
            </a:lvl2pPr>
          </a:lstStyle>
          <a:p>
            <a:pPr lvl="0"/>
            <a:r>
              <a:rPr lang="en-US"/>
              <a:t>Click to edit Master text styles</a:t>
            </a:r>
          </a:p>
        </p:txBody>
      </p:sp>
      <p:pic>
        <p:nvPicPr>
          <p:cNvPr id="7" name="Daimler Truck Brands">
            <a:extLst>
              <a:ext uri="{FF2B5EF4-FFF2-40B4-BE49-F238E27FC236}">
                <a16:creationId xmlns:a16="http://schemas.microsoft.com/office/drawing/2014/main" id="{F1DF073E-7301-4BEC-B384-640CA658C9C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78400" y="5512464"/>
            <a:ext cx="10440000" cy="888510"/>
          </a:xfrm>
          <a:prstGeom prst="rect">
            <a:avLst/>
          </a:prstGeom>
        </p:spPr>
      </p:pic>
    </p:spTree>
    <p:extLst>
      <p:ext uri="{BB962C8B-B14F-4D97-AF65-F5344CB8AC3E}">
        <p14:creationId xmlns:p14="http://schemas.microsoft.com/office/powerpoint/2010/main" val="226634660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t>Click to edit Master title style</a:t>
            </a:r>
            <a:endParaRPr lang="de-DE" dirty="0"/>
          </a:p>
        </p:txBody>
      </p:sp>
      <p:sp>
        <p:nvSpPr>
          <p:cNvPr id="6" name="Fußzeilenplatzhalter 4">
            <a:extLst>
              <a:ext uri="{FF2B5EF4-FFF2-40B4-BE49-F238E27FC236}">
                <a16:creationId xmlns:a16="http://schemas.microsoft.com/office/drawing/2014/main" id="{F50F7F9F-1C72-4A22-BD2C-AE42C6BA3159}"/>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9" name="Foliennummernplatzhalter 5">
            <a:extLst>
              <a:ext uri="{FF2B5EF4-FFF2-40B4-BE49-F238E27FC236}">
                <a16:creationId xmlns:a16="http://schemas.microsoft.com/office/drawing/2014/main" id="{F1555428-E018-4C04-A169-C032F5A65826}"/>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Tree>
    <p:extLst>
      <p:ext uri="{BB962C8B-B14F-4D97-AF65-F5344CB8AC3E}">
        <p14:creationId xmlns:p14="http://schemas.microsoft.com/office/powerpoint/2010/main" val="378700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Slide">
    <p:spTree>
      <p:nvGrpSpPr>
        <p:cNvPr id="1" name=""/>
        <p:cNvGrpSpPr/>
        <p:nvPr/>
      </p:nvGrpSpPr>
      <p:grpSpPr>
        <a:xfrm>
          <a:off x="0" y="0"/>
          <a:ext cx="0" cy="0"/>
          <a:chOff x="0" y="0"/>
          <a:chExt cx="0" cy="0"/>
        </a:xfrm>
      </p:grpSpPr>
      <p:sp>
        <p:nvSpPr>
          <p:cNvPr id="5" name="Bildplatzhalter 4"/>
          <p:cNvSpPr>
            <a:spLocks noGrp="1"/>
          </p:cNvSpPr>
          <p:nvPr>
            <p:ph type="pic" sz="quarter" idx="12"/>
          </p:nvPr>
        </p:nvSpPr>
        <p:spPr>
          <a:xfrm>
            <a:off x="0" y="0"/>
            <a:ext cx="12198350" cy="6505200"/>
          </a:xfrm>
          <a:prstGeom prst="rect">
            <a:avLst/>
          </a:prstGeom>
          <a:solidFill>
            <a:srgbClr val="C8C8C8"/>
          </a:solidFill>
        </p:spPr>
        <p:txBody>
          <a:bodyPr vert="horz" lIns="0" tIns="0" rIns="0" bIns="0" rtlCol="0" anchor="ctr" anchorCtr="1">
            <a:noAutofit/>
          </a:bodyPr>
          <a:lstStyle>
            <a:lvl1pPr algn="ctr">
              <a:defRPr lang="de-DE"/>
            </a:lvl1pPr>
          </a:lstStyle>
          <a:p>
            <a:pPr lvl="0"/>
            <a:r>
              <a:rPr lang="en-US"/>
              <a:t>Click icon to add picture</a:t>
            </a:r>
            <a:endParaRPr lang="de-DE" dirty="0"/>
          </a:p>
        </p:txBody>
      </p:sp>
      <p:sp>
        <p:nvSpPr>
          <p:cNvPr id="11" name="Fußzeilenplatzhalter 4">
            <a:extLst>
              <a:ext uri="{FF2B5EF4-FFF2-40B4-BE49-F238E27FC236}">
                <a16:creationId xmlns:a16="http://schemas.microsoft.com/office/drawing/2014/main" id="{65DCE472-333C-4778-A2D0-A2C138910025}"/>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2" name="Foliennummernplatzhalter 5">
            <a:extLst>
              <a:ext uri="{FF2B5EF4-FFF2-40B4-BE49-F238E27FC236}">
                <a16:creationId xmlns:a16="http://schemas.microsoft.com/office/drawing/2014/main" id="{8A95BF00-A0F9-49AE-BC58-0BF95CDB4B98}"/>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3" name="Fußzeilenplatzhalter 4">
            <a:extLst>
              <a:ext uri="{FF2B5EF4-FFF2-40B4-BE49-F238E27FC236}">
                <a16:creationId xmlns:a16="http://schemas.microsoft.com/office/drawing/2014/main" id="{C3C21AF1-EC5B-4C4C-A2CF-956AF1934546}"/>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157201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Slide, Text Boxes">
    <p:spTree>
      <p:nvGrpSpPr>
        <p:cNvPr id="1" name=""/>
        <p:cNvGrpSpPr/>
        <p:nvPr/>
      </p:nvGrpSpPr>
      <p:grpSpPr>
        <a:xfrm>
          <a:off x="0" y="0"/>
          <a:ext cx="0" cy="0"/>
          <a:chOff x="0" y="0"/>
          <a:chExt cx="0" cy="0"/>
        </a:xfrm>
      </p:grpSpPr>
      <p:sp>
        <p:nvSpPr>
          <p:cNvPr id="5" name="Bildplatzhalter 4"/>
          <p:cNvSpPr>
            <a:spLocks noGrp="1"/>
          </p:cNvSpPr>
          <p:nvPr>
            <p:ph type="pic" sz="quarter" idx="12"/>
          </p:nvPr>
        </p:nvSpPr>
        <p:spPr>
          <a:xfrm>
            <a:off x="0" y="0"/>
            <a:ext cx="12198350" cy="6505200"/>
          </a:xfrm>
          <a:prstGeom prst="rect">
            <a:avLst/>
          </a:prstGeom>
          <a:solidFill>
            <a:srgbClr val="C8C8C8"/>
          </a:solidFill>
        </p:spPr>
        <p:txBody>
          <a:bodyPr vert="horz" lIns="0" tIns="0" rIns="0" bIns="0" rtlCol="0" anchor="ctr" anchorCtr="1">
            <a:noAutofit/>
          </a:bodyPr>
          <a:lstStyle>
            <a:lvl1pPr algn="ctr">
              <a:defRPr lang="de-DE"/>
            </a:lvl1pPr>
          </a:lstStyle>
          <a:p>
            <a:pPr lvl="0"/>
            <a:r>
              <a:rPr lang="en-US"/>
              <a:t>Click icon to add picture</a:t>
            </a:r>
            <a:endParaRPr lang="de-DE" dirty="0"/>
          </a:p>
        </p:txBody>
      </p:sp>
      <p:sp>
        <p:nvSpPr>
          <p:cNvPr id="11" name="Fußzeilenplatzhalter 4">
            <a:extLst>
              <a:ext uri="{FF2B5EF4-FFF2-40B4-BE49-F238E27FC236}">
                <a16:creationId xmlns:a16="http://schemas.microsoft.com/office/drawing/2014/main" id="{65DCE472-333C-4778-A2D0-A2C138910025}"/>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2" name="Foliennummernplatzhalter 5">
            <a:extLst>
              <a:ext uri="{FF2B5EF4-FFF2-40B4-BE49-F238E27FC236}">
                <a16:creationId xmlns:a16="http://schemas.microsoft.com/office/drawing/2014/main" id="{8A95BF00-A0F9-49AE-BC58-0BF95CDB4B98}"/>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3" name="Fußzeilenplatzhalter 4">
            <a:extLst>
              <a:ext uri="{FF2B5EF4-FFF2-40B4-BE49-F238E27FC236}">
                <a16:creationId xmlns:a16="http://schemas.microsoft.com/office/drawing/2014/main" id="{C3C21AF1-EC5B-4C4C-A2CF-956AF1934546}"/>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
        <p:nvSpPr>
          <p:cNvPr id="6" name="Freeform 5">
            <a:extLst>
              <a:ext uri="{FF2B5EF4-FFF2-40B4-BE49-F238E27FC236}">
                <a16:creationId xmlns:a16="http://schemas.microsoft.com/office/drawing/2014/main" id="{6B196F6B-0AAF-4508-B80B-E313E83B2147}"/>
              </a:ext>
            </a:extLst>
          </p:cNvPr>
          <p:cNvSpPr>
            <a:spLocks noChangeAspect="1" noEditPoints="1"/>
          </p:cNvSpPr>
          <p:nvPr userDrawn="1"/>
        </p:nvSpPr>
        <p:spPr bwMode="auto">
          <a:xfrm>
            <a:off x="12365504" y="381794"/>
            <a:ext cx="360363" cy="360363"/>
          </a:xfrm>
          <a:custGeom>
            <a:avLst/>
            <a:gdLst>
              <a:gd name="T0" fmla="*/ 11340 w 12045"/>
              <a:gd name="T1" fmla="*/ 710 h 12045"/>
              <a:gd name="T2" fmla="*/ 710 w 12045"/>
              <a:gd name="T3" fmla="*/ 710 h 12045"/>
              <a:gd name="T4" fmla="*/ 710 w 12045"/>
              <a:gd name="T5" fmla="*/ 11340 h 12045"/>
              <a:gd name="T6" fmla="*/ 11340 w 12045"/>
              <a:gd name="T7" fmla="*/ 11340 h 12045"/>
              <a:gd name="T8" fmla="*/ 11340 w 12045"/>
              <a:gd name="T9" fmla="*/ 710 h 12045"/>
              <a:gd name="T10" fmla="*/ 6040 w 12045"/>
              <a:gd name="T11" fmla="*/ 2970 h 12045"/>
              <a:gd name="T12" fmla="*/ 5465 w 12045"/>
              <a:gd name="T13" fmla="*/ 3545 h 12045"/>
              <a:gd name="T14" fmla="*/ 6025 w 12045"/>
              <a:gd name="T15" fmla="*/ 4085 h 12045"/>
              <a:gd name="T16" fmla="*/ 6585 w 12045"/>
              <a:gd name="T17" fmla="*/ 3535 h 12045"/>
              <a:gd name="T18" fmla="*/ 6040 w 12045"/>
              <a:gd name="T19" fmla="*/ 2970 h 12045"/>
              <a:gd name="T20" fmla="*/ 5575 w 12045"/>
              <a:gd name="T21" fmla="*/ 4800 h 12045"/>
              <a:gd name="T22" fmla="*/ 5575 w 12045"/>
              <a:gd name="T23" fmla="*/ 9075 h 12045"/>
              <a:gd name="T24" fmla="*/ 6475 w 12045"/>
              <a:gd name="T25" fmla="*/ 9075 h 12045"/>
              <a:gd name="T26" fmla="*/ 6475 w 12045"/>
              <a:gd name="T27" fmla="*/ 4800 h 12045"/>
              <a:gd name="T28" fmla="*/ 5575 w 12045"/>
              <a:gd name="T29" fmla="*/ 4800 h 12045"/>
              <a:gd name="T30" fmla="*/ 12045 w 12045"/>
              <a:gd name="T31" fmla="*/ 0 h 12045"/>
              <a:gd name="T32" fmla="*/ 12045 w 12045"/>
              <a:gd name="T33" fmla="*/ 12045 h 12045"/>
              <a:gd name="T34" fmla="*/ 0 w 12045"/>
              <a:gd name="T35" fmla="*/ 12045 h 12045"/>
              <a:gd name="T36" fmla="*/ 0 w 12045"/>
              <a:gd name="T37" fmla="*/ 0 h 12045"/>
              <a:gd name="T38" fmla="*/ 12045 w 12045"/>
              <a:gd name="T39" fmla="*/ 0 h 1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45" h="12045">
                <a:moveTo>
                  <a:pt x="11340" y="710"/>
                </a:moveTo>
                <a:lnTo>
                  <a:pt x="710" y="710"/>
                </a:lnTo>
                <a:lnTo>
                  <a:pt x="710" y="11340"/>
                </a:lnTo>
                <a:lnTo>
                  <a:pt x="11340" y="11340"/>
                </a:lnTo>
                <a:lnTo>
                  <a:pt x="11340" y="710"/>
                </a:lnTo>
                <a:close/>
                <a:moveTo>
                  <a:pt x="6040" y="2970"/>
                </a:moveTo>
                <a:cubicBezTo>
                  <a:pt x="5700" y="2970"/>
                  <a:pt x="5465" y="3205"/>
                  <a:pt x="5465" y="3545"/>
                </a:cubicBezTo>
                <a:cubicBezTo>
                  <a:pt x="5465" y="3860"/>
                  <a:pt x="5690" y="4085"/>
                  <a:pt x="6025" y="4085"/>
                </a:cubicBezTo>
                <a:cubicBezTo>
                  <a:pt x="6360" y="4085"/>
                  <a:pt x="6585" y="3860"/>
                  <a:pt x="6585" y="3535"/>
                </a:cubicBezTo>
                <a:cubicBezTo>
                  <a:pt x="6580" y="3205"/>
                  <a:pt x="6355" y="2970"/>
                  <a:pt x="6040" y="2970"/>
                </a:cubicBezTo>
                <a:close/>
                <a:moveTo>
                  <a:pt x="5575" y="4800"/>
                </a:moveTo>
                <a:lnTo>
                  <a:pt x="5575" y="9075"/>
                </a:lnTo>
                <a:lnTo>
                  <a:pt x="6475" y="9075"/>
                </a:lnTo>
                <a:lnTo>
                  <a:pt x="6475" y="4800"/>
                </a:lnTo>
                <a:lnTo>
                  <a:pt x="5575" y="4800"/>
                </a:lnTo>
                <a:close/>
                <a:moveTo>
                  <a:pt x="12045" y="0"/>
                </a:moveTo>
                <a:lnTo>
                  <a:pt x="12045" y="12045"/>
                </a:lnTo>
                <a:lnTo>
                  <a:pt x="0" y="12045"/>
                </a:lnTo>
                <a:lnTo>
                  <a:pt x="0" y="0"/>
                </a:lnTo>
                <a:lnTo>
                  <a:pt x="12045"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 name="TextBox 6">
            <a:extLst>
              <a:ext uri="{FF2B5EF4-FFF2-40B4-BE49-F238E27FC236}">
                <a16:creationId xmlns:a16="http://schemas.microsoft.com/office/drawing/2014/main" id="{EDBF4E93-E3D4-4788-BB92-6ED378178A6A}"/>
              </a:ext>
            </a:extLst>
          </p:cNvPr>
          <p:cNvSpPr txBox="1"/>
          <p:nvPr userDrawn="1"/>
        </p:nvSpPr>
        <p:spPr>
          <a:xfrm>
            <a:off x="12365504" y="872561"/>
            <a:ext cx="1429871" cy="1414233"/>
          </a:xfrm>
          <a:prstGeom prst="rect">
            <a:avLst/>
          </a:prstGeom>
          <a:solidFill>
            <a:schemeClr val="bg1">
              <a:alpha val="50000"/>
            </a:schemeClr>
          </a:solidFill>
        </p:spPr>
        <p:txBody>
          <a:bodyPr wrap="square">
            <a:spAutoFit/>
          </a:bodyPr>
          <a:lstStyle/>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srgbClr val="00677F"/>
                </a:solidFill>
                <a:effectLst/>
                <a:uLnTx/>
                <a:uFillTx/>
                <a:latin typeface="+mn-lt"/>
                <a:ea typeface="+mn-ea"/>
                <a:cs typeface="+mn-cs"/>
              </a:rPr>
              <a:t>Update Background Picture</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00677F"/>
              </a:solidFill>
              <a:effectLst/>
              <a:uLnTx/>
              <a:uFillTx/>
              <a:latin typeface="+mn-lt"/>
              <a:ea typeface="+mn-ea"/>
              <a:cs typeface="+mn-cs"/>
            </a:endParaRP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If you change the background picture,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you might need to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change the order:</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“Send to Back”</a:t>
            </a:r>
            <a:endParaRPr lang="en-US" sz="1000" dirty="0"/>
          </a:p>
        </p:txBody>
      </p:sp>
      <p:sp>
        <p:nvSpPr>
          <p:cNvPr id="8" name="Text Placeholder 2">
            <a:extLst>
              <a:ext uri="{FF2B5EF4-FFF2-40B4-BE49-F238E27FC236}">
                <a16:creationId xmlns:a16="http://schemas.microsoft.com/office/drawing/2014/main" id="{1DC02933-FDE2-46EF-B723-4CE559FDEEA6}"/>
              </a:ext>
            </a:extLst>
          </p:cNvPr>
          <p:cNvSpPr>
            <a:spLocks noGrp="1"/>
          </p:cNvSpPr>
          <p:nvPr>
            <p:ph type="body" sz="quarter" idx="13"/>
          </p:nvPr>
        </p:nvSpPr>
        <p:spPr>
          <a:xfrm>
            <a:off x="519175" y="519906"/>
            <a:ext cx="11160000" cy="1201091"/>
          </a:xfrm>
          <a:solidFill>
            <a:schemeClr val="bg1">
              <a:alpha val="75000"/>
            </a:schemeClr>
          </a:solidFill>
        </p:spPr>
        <p:txBody>
          <a:bodyPr lIns="216000" tIns="144000" rIns="216000" bIns="144000"/>
          <a:lstStyle>
            <a:lvl1pPr>
              <a:lnSpc>
                <a:spcPct val="100000"/>
              </a:lnSpc>
              <a:defRPr sz="3000"/>
            </a:lvl1pPr>
            <a:lvl2pPr marL="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4F33E3CE-047B-4816-8CAF-7C058C216A3C}"/>
              </a:ext>
            </a:extLst>
          </p:cNvPr>
          <p:cNvSpPr>
            <a:spLocks noGrp="1"/>
          </p:cNvSpPr>
          <p:nvPr>
            <p:ph type="body" sz="quarter" idx="14"/>
          </p:nvPr>
        </p:nvSpPr>
        <p:spPr>
          <a:xfrm>
            <a:off x="1603500" y="3048794"/>
            <a:ext cx="3593975" cy="29376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4993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Slide (2 Images)">
    <p:bg>
      <p:bgRef idx="1001">
        <a:schemeClr val="bg1"/>
      </p:bgRef>
    </p:bg>
    <p:spTree>
      <p:nvGrpSpPr>
        <p:cNvPr id="1" name=""/>
        <p:cNvGrpSpPr/>
        <p:nvPr/>
      </p:nvGrpSpPr>
      <p:grpSpPr>
        <a:xfrm>
          <a:off x="0" y="0"/>
          <a:ext cx="0" cy="0"/>
          <a:chOff x="0" y="0"/>
          <a:chExt cx="0" cy="0"/>
        </a:xfrm>
      </p:grpSpPr>
      <p:sp>
        <p:nvSpPr>
          <p:cNvPr id="17" name="Picture Placeholder 3"/>
          <p:cNvSpPr>
            <a:spLocks noGrp="1"/>
          </p:cNvSpPr>
          <p:nvPr>
            <p:ph type="pic" sz="quarter" idx="16"/>
          </p:nvPr>
        </p:nvSpPr>
        <p:spPr bwMode="gray">
          <a:xfrm>
            <a:off x="6098400" y="0"/>
            <a:ext cx="6098400"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6" name="Picture Placeholder 3"/>
          <p:cNvSpPr>
            <a:spLocks noGrp="1"/>
          </p:cNvSpPr>
          <p:nvPr>
            <p:ph type="pic" sz="quarter" idx="13"/>
          </p:nvPr>
        </p:nvSpPr>
        <p:spPr bwMode="gray">
          <a:xfrm>
            <a:off x="1" y="0"/>
            <a:ext cx="6098400"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0" name="Fußzeilenplatzhalter 4">
            <a:extLst>
              <a:ext uri="{FF2B5EF4-FFF2-40B4-BE49-F238E27FC236}">
                <a16:creationId xmlns:a16="http://schemas.microsoft.com/office/drawing/2014/main" id="{08A049AC-58D0-4193-A4D6-7E0CE32A5E8A}"/>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65090698-305B-4C8D-A565-FB89B9F7D076}"/>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Fußzeilenplatzhalter 4">
            <a:extLst>
              <a:ext uri="{FF2B5EF4-FFF2-40B4-BE49-F238E27FC236}">
                <a16:creationId xmlns:a16="http://schemas.microsoft.com/office/drawing/2014/main" id="{930B8E2F-38AF-4F1C-951B-BB5A995629B9}"/>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1862428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Text Boxes (2 Images)">
    <p:bg>
      <p:bgRef idx="1001">
        <a:schemeClr val="bg1"/>
      </p:bgRef>
    </p:bg>
    <p:spTree>
      <p:nvGrpSpPr>
        <p:cNvPr id="1" name=""/>
        <p:cNvGrpSpPr/>
        <p:nvPr/>
      </p:nvGrpSpPr>
      <p:grpSpPr>
        <a:xfrm>
          <a:off x="0" y="0"/>
          <a:ext cx="0" cy="0"/>
          <a:chOff x="0" y="0"/>
          <a:chExt cx="0" cy="0"/>
        </a:xfrm>
      </p:grpSpPr>
      <p:sp>
        <p:nvSpPr>
          <p:cNvPr id="17" name="Picture Placeholder 3"/>
          <p:cNvSpPr>
            <a:spLocks noGrp="1"/>
          </p:cNvSpPr>
          <p:nvPr>
            <p:ph type="pic" sz="quarter" idx="16"/>
          </p:nvPr>
        </p:nvSpPr>
        <p:spPr bwMode="gray">
          <a:xfrm>
            <a:off x="6098400" y="0"/>
            <a:ext cx="6098400"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6" name="Picture Placeholder 3"/>
          <p:cNvSpPr>
            <a:spLocks noGrp="1"/>
          </p:cNvSpPr>
          <p:nvPr>
            <p:ph type="pic" sz="quarter" idx="13"/>
          </p:nvPr>
        </p:nvSpPr>
        <p:spPr bwMode="gray">
          <a:xfrm>
            <a:off x="1" y="0"/>
            <a:ext cx="6098400"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0" name="Fußzeilenplatzhalter 4">
            <a:extLst>
              <a:ext uri="{FF2B5EF4-FFF2-40B4-BE49-F238E27FC236}">
                <a16:creationId xmlns:a16="http://schemas.microsoft.com/office/drawing/2014/main" id="{08A049AC-58D0-4193-A4D6-7E0CE32A5E8A}"/>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65090698-305B-4C8D-A565-FB89B9F7D076}"/>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Fußzeilenplatzhalter 4">
            <a:extLst>
              <a:ext uri="{FF2B5EF4-FFF2-40B4-BE49-F238E27FC236}">
                <a16:creationId xmlns:a16="http://schemas.microsoft.com/office/drawing/2014/main" id="{930B8E2F-38AF-4F1C-951B-BB5A995629B9}"/>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
        <p:nvSpPr>
          <p:cNvPr id="7" name="Freeform 5">
            <a:extLst>
              <a:ext uri="{FF2B5EF4-FFF2-40B4-BE49-F238E27FC236}">
                <a16:creationId xmlns:a16="http://schemas.microsoft.com/office/drawing/2014/main" id="{2813DBFA-5099-48B3-85FF-BE04191324AD}"/>
              </a:ext>
            </a:extLst>
          </p:cNvPr>
          <p:cNvSpPr>
            <a:spLocks noChangeAspect="1" noEditPoints="1"/>
          </p:cNvSpPr>
          <p:nvPr userDrawn="1"/>
        </p:nvSpPr>
        <p:spPr bwMode="auto">
          <a:xfrm>
            <a:off x="12365504" y="381794"/>
            <a:ext cx="360363" cy="360363"/>
          </a:xfrm>
          <a:custGeom>
            <a:avLst/>
            <a:gdLst>
              <a:gd name="T0" fmla="*/ 11340 w 12045"/>
              <a:gd name="T1" fmla="*/ 710 h 12045"/>
              <a:gd name="T2" fmla="*/ 710 w 12045"/>
              <a:gd name="T3" fmla="*/ 710 h 12045"/>
              <a:gd name="T4" fmla="*/ 710 w 12045"/>
              <a:gd name="T5" fmla="*/ 11340 h 12045"/>
              <a:gd name="T6" fmla="*/ 11340 w 12045"/>
              <a:gd name="T7" fmla="*/ 11340 h 12045"/>
              <a:gd name="T8" fmla="*/ 11340 w 12045"/>
              <a:gd name="T9" fmla="*/ 710 h 12045"/>
              <a:gd name="T10" fmla="*/ 6040 w 12045"/>
              <a:gd name="T11" fmla="*/ 2970 h 12045"/>
              <a:gd name="T12" fmla="*/ 5465 w 12045"/>
              <a:gd name="T13" fmla="*/ 3545 h 12045"/>
              <a:gd name="T14" fmla="*/ 6025 w 12045"/>
              <a:gd name="T15" fmla="*/ 4085 h 12045"/>
              <a:gd name="T16" fmla="*/ 6585 w 12045"/>
              <a:gd name="T17" fmla="*/ 3535 h 12045"/>
              <a:gd name="T18" fmla="*/ 6040 w 12045"/>
              <a:gd name="T19" fmla="*/ 2970 h 12045"/>
              <a:gd name="T20" fmla="*/ 5575 w 12045"/>
              <a:gd name="T21" fmla="*/ 4800 h 12045"/>
              <a:gd name="T22" fmla="*/ 5575 w 12045"/>
              <a:gd name="T23" fmla="*/ 9075 h 12045"/>
              <a:gd name="T24" fmla="*/ 6475 w 12045"/>
              <a:gd name="T25" fmla="*/ 9075 h 12045"/>
              <a:gd name="T26" fmla="*/ 6475 w 12045"/>
              <a:gd name="T27" fmla="*/ 4800 h 12045"/>
              <a:gd name="T28" fmla="*/ 5575 w 12045"/>
              <a:gd name="T29" fmla="*/ 4800 h 12045"/>
              <a:gd name="T30" fmla="*/ 12045 w 12045"/>
              <a:gd name="T31" fmla="*/ 0 h 12045"/>
              <a:gd name="T32" fmla="*/ 12045 w 12045"/>
              <a:gd name="T33" fmla="*/ 12045 h 12045"/>
              <a:gd name="T34" fmla="*/ 0 w 12045"/>
              <a:gd name="T35" fmla="*/ 12045 h 12045"/>
              <a:gd name="T36" fmla="*/ 0 w 12045"/>
              <a:gd name="T37" fmla="*/ 0 h 12045"/>
              <a:gd name="T38" fmla="*/ 12045 w 12045"/>
              <a:gd name="T39" fmla="*/ 0 h 1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45" h="12045">
                <a:moveTo>
                  <a:pt x="11340" y="710"/>
                </a:moveTo>
                <a:lnTo>
                  <a:pt x="710" y="710"/>
                </a:lnTo>
                <a:lnTo>
                  <a:pt x="710" y="11340"/>
                </a:lnTo>
                <a:lnTo>
                  <a:pt x="11340" y="11340"/>
                </a:lnTo>
                <a:lnTo>
                  <a:pt x="11340" y="710"/>
                </a:lnTo>
                <a:close/>
                <a:moveTo>
                  <a:pt x="6040" y="2970"/>
                </a:moveTo>
                <a:cubicBezTo>
                  <a:pt x="5700" y="2970"/>
                  <a:pt x="5465" y="3205"/>
                  <a:pt x="5465" y="3545"/>
                </a:cubicBezTo>
                <a:cubicBezTo>
                  <a:pt x="5465" y="3860"/>
                  <a:pt x="5690" y="4085"/>
                  <a:pt x="6025" y="4085"/>
                </a:cubicBezTo>
                <a:cubicBezTo>
                  <a:pt x="6360" y="4085"/>
                  <a:pt x="6585" y="3860"/>
                  <a:pt x="6585" y="3535"/>
                </a:cubicBezTo>
                <a:cubicBezTo>
                  <a:pt x="6580" y="3205"/>
                  <a:pt x="6355" y="2970"/>
                  <a:pt x="6040" y="2970"/>
                </a:cubicBezTo>
                <a:close/>
                <a:moveTo>
                  <a:pt x="5575" y="4800"/>
                </a:moveTo>
                <a:lnTo>
                  <a:pt x="5575" y="9075"/>
                </a:lnTo>
                <a:lnTo>
                  <a:pt x="6475" y="9075"/>
                </a:lnTo>
                <a:lnTo>
                  <a:pt x="6475" y="4800"/>
                </a:lnTo>
                <a:lnTo>
                  <a:pt x="5575" y="4800"/>
                </a:lnTo>
                <a:close/>
                <a:moveTo>
                  <a:pt x="12045" y="0"/>
                </a:moveTo>
                <a:lnTo>
                  <a:pt x="12045" y="12045"/>
                </a:lnTo>
                <a:lnTo>
                  <a:pt x="0" y="12045"/>
                </a:lnTo>
                <a:lnTo>
                  <a:pt x="0" y="0"/>
                </a:lnTo>
                <a:lnTo>
                  <a:pt x="12045"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 name="TextBox 7">
            <a:extLst>
              <a:ext uri="{FF2B5EF4-FFF2-40B4-BE49-F238E27FC236}">
                <a16:creationId xmlns:a16="http://schemas.microsoft.com/office/drawing/2014/main" id="{941B5FA8-BCCA-4DDF-AA6B-8863821991AA}"/>
              </a:ext>
            </a:extLst>
          </p:cNvPr>
          <p:cNvSpPr txBox="1"/>
          <p:nvPr userDrawn="1"/>
        </p:nvSpPr>
        <p:spPr>
          <a:xfrm>
            <a:off x="12365504" y="872561"/>
            <a:ext cx="1429871" cy="1414233"/>
          </a:xfrm>
          <a:prstGeom prst="rect">
            <a:avLst/>
          </a:prstGeom>
          <a:solidFill>
            <a:schemeClr val="bg1">
              <a:alpha val="50000"/>
            </a:schemeClr>
          </a:solidFill>
        </p:spPr>
        <p:txBody>
          <a:bodyPr wrap="square">
            <a:spAutoFit/>
          </a:bodyPr>
          <a:lstStyle/>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srgbClr val="00677F"/>
                </a:solidFill>
                <a:effectLst/>
                <a:uLnTx/>
                <a:uFillTx/>
                <a:latin typeface="+mn-lt"/>
                <a:ea typeface="+mn-ea"/>
                <a:cs typeface="+mn-cs"/>
              </a:rPr>
              <a:t>Update Background Picture</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00677F"/>
              </a:solidFill>
              <a:effectLst/>
              <a:uLnTx/>
              <a:uFillTx/>
              <a:latin typeface="+mn-lt"/>
              <a:ea typeface="+mn-ea"/>
              <a:cs typeface="+mn-cs"/>
            </a:endParaRP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If you change the background picture,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you might need to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change the order:</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“Send to Back”</a:t>
            </a:r>
            <a:endParaRPr lang="en-US" sz="1000" dirty="0"/>
          </a:p>
        </p:txBody>
      </p:sp>
      <p:sp>
        <p:nvSpPr>
          <p:cNvPr id="9" name="Text Placeholder 2">
            <a:extLst>
              <a:ext uri="{FF2B5EF4-FFF2-40B4-BE49-F238E27FC236}">
                <a16:creationId xmlns:a16="http://schemas.microsoft.com/office/drawing/2014/main" id="{498D44B4-DED9-47D5-99ED-8F3F27E5FCB3}"/>
              </a:ext>
            </a:extLst>
          </p:cNvPr>
          <p:cNvSpPr>
            <a:spLocks noGrp="1"/>
          </p:cNvSpPr>
          <p:nvPr>
            <p:ph type="body" sz="quarter" idx="14"/>
          </p:nvPr>
        </p:nvSpPr>
        <p:spPr>
          <a:xfrm>
            <a:off x="518171" y="518400"/>
            <a:ext cx="3961753" cy="14400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A4F16B11-0D37-4B28-A883-EDA8E85D69C9}"/>
              </a:ext>
            </a:extLst>
          </p:cNvPr>
          <p:cNvSpPr>
            <a:spLocks noGrp="1"/>
          </p:cNvSpPr>
          <p:nvPr>
            <p:ph type="body" sz="quarter" idx="17"/>
          </p:nvPr>
        </p:nvSpPr>
        <p:spPr>
          <a:xfrm>
            <a:off x="7720485" y="4546800"/>
            <a:ext cx="3961753" cy="14400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64003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3 Images)">
    <p:bg>
      <p:bgRef idx="1001">
        <a:schemeClr val="bg1"/>
      </p:bgRef>
    </p:bg>
    <p:spTree>
      <p:nvGrpSpPr>
        <p:cNvPr id="1" name=""/>
        <p:cNvGrpSpPr/>
        <p:nvPr/>
      </p:nvGrpSpPr>
      <p:grpSpPr>
        <a:xfrm>
          <a:off x="0" y="0"/>
          <a:ext cx="0" cy="0"/>
          <a:chOff x="0" y="0"/>
          <a:chExt cx="0" cy="0"/>
        </a:xfrm>
      </p:grpSpPr>
      <p:sp>
        <p:nvSpPr>
          <p:cNvPr id="14" name="Picture Placeholder 3"/>
          <p:cNvSpPr>
            <a:spLocks noGrp="1"/>
          </p:cNvSpPr>
          <p:nvPr>
            <p:ph type="pic" sz="quarter" idx="13"/>
          </p:nvPr>
        </p:nvSpPr>
        <p:spPr bwMode="gray">
          <a:xfrm>
            <a:off x="2"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7" name="Picture Placeholder 3"/>
          <p:cNvSpPr>
            <a:spLocks noGrp="1"/>
          </p:cNvSpPr>
          <p:nvPr>
            <p:ph type="pic" sz="quarter" idx="15"/>
          </p:nvPr>
        </p:nvSpPr>
        <p:spPr bwMode="gray">
          <a:xfrm>
            <a:off x="8128801"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2" name="Picture Placeholder 3">
            <a:extLst>
              <a:ext uri="{FF2B5EF4-FFF2-40B4-BE49-F238E27FC236}">
                <a16:creationId xmlns:a16="http://schemas.microsoft.com/office/drawing/2014/main" id="{75E6B363-7B9E-4D1F-855F-9945C90F2B1C}"/>
              </a:ext>
            </a:extLst>
          </p:cNvPr>
          <p:cNvSpPr>
            <a:spLocks noGrp="1"/>
          </p:cNvSpPr>
          <p:nvPr>
            <p:ph type="pic" sz="quarter" idx="16"/>
          </p:nvPr>
        </p:nvSpPr>
        <p:spPr bwMode="gray">
          <a:xfrm>
            <a:off x="4064400"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1" name="Fußzeilenplatzhalter 4">
            <a:extLst>
              <a:ext uri="{FF2B5EF4-FFF2-40B4-BE49-F238E27FC236}">
                <a16:creationId xmlns:a16="http://schemas.microsoft.com/office/drawing/2014/main" id="{4F627199-2A30-41B8-8FA3-1FC77964B61B}"/>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3" name="Foliennummernplatzhalter 5">
            <a:extLst>
              <a:ext uri="{FF2B5EF4-FFF2-40B4-BE49-F238E27FC236}">
                <a16:creationId xmlns:a16="http://schemas.microsoft.com/office/drawing/2014/main" id="{2ECB107B-C0F9-4AC8-B758-E56D69007400}"/>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5" name="Fußzeilenplatzhalter 4">
            <a:extLst>
              <a:ext uri="{FF2B5EF4-FFF2-40B4-BE49-F238E27FC236}">
                <a16:creationId xmlns:a16="http://schemas.microsoft.com/office/drawing/2014/main" id="{612258B8-C291-4C5F-A3D9-9778ECD896F3}"/>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39710607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Text Boxes (3 Images)">
    <p:bg>
      <p:bgRef idx="1001">
        <a:schemeClr val="bg1"/>
      </p:bgRef>
    </p:bg>
    <p:spTree>
      <p:nvGrpSpPr>
        <p:cNvPr id="1" name=""/>
        <p:cNvGrpSpPr/>
        <p:nvPr/>
      </p:nvGrpSpPr>
      <p:grpSpPr>
        <a:xfrm>
          <a:off x="0" y="0"/>
          <a:ext cx="0" cy="0"/>
          <a:chOff x="0" y="0"/>
          <a:chExt cx="0" cy="0"/>
        </a:xfrm>
      </p:grpSpPr>
      <p:sp>
        <p:nvSpPr>
          <p:cNvPr id="14" name="Picture Placeholder 3"/>
          <p:cNvSpPr>
            <a:spLocks noGrp="1"/>
          </p:cNvSpPr>
          <p:nvPr>
            <p:ph type="pic" sz="quarter" idx="13"/>
          </p:nvPr>
        </p:nvSpPr>
        <p:spPr bwMode="gray">
          <a:xfrm>
            <a:off x="2"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7" name="Picture Placeholder 3"/>
          <p:cNvSpPr>
            <a:spLocks noGrp="1"/>
          </p:cNvSpPr>
          <p:nvPr>
            <p:ph type="pic" sz="quarter" idx="15"/>
          </p:nvPr>
        </p:nvSpPr>
        <p:spPr bwMode="gray">
          <a:xfrm>
            <a:off x="8128801"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2" name="Picture Placeholder 3">
            <a:extLst>
              <a:ext uri="{FF2B5EF4-FFF2-40B4-BE49-F238E27FC236}">
                <a16:creationId xmlns:a16="http://schemas.microsoft.com/office/drawing/2014/main" id="{75E6B363-7B9E-4D1F-855F-9945C90F2B1C}"/>
              </a:ext>
            </a:extLst>
          </p:cNvPr>
          <p:cNvSpPr>
            <a:spLocks noGrp="1"/>
          </p:cNvSpPr>
          <p:nvPr>
            <p:ph type="pic" sz="quarter" idx="16"/>
          </p:nvPr>
        </p:nvSpPr>
        <p:spPr bwMode="gray">
          <a:xfrm>
            <a:off x="4064400" y="0"/>
            <a:ext cx="4064399" cy="65052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1" name="Fußzeilenplatzhalter 4">
            <a:extLst>
              <a:ext uri="{FF2B5EF4-FFF2-40B4-BE49-F238E27FC236}">
                <a16:creationId xmlns:a16="http://schemas.microsoft.com/office/drawing/2014/main" id="{4F627199-2A30-41B8-8FA3-1FC77964B61B}"/>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3" name="Foliennummernplatzhalter 5">
            <a:extLst>
              <a:ext uri="{FF2B5EF4-FFF2-40B4-BE49-F238E27FC236}">
                <a16:creationId xmlns:a16="http://schemas.microsoft.com/office/drawing/2014/main" id="{2ECB107B-C0F9-4AC8-B758-E56D69007400}"/>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5" name="Fußzeilenplatzhalter 4">
            <a:extLst>
              <a:ext uri="{FF2B5EF4-FFF2-40B4-BE49-F238E27FC236}">
                <a16:creationId xmlns:a16="http://schemas.microsoft.com/office/drawing/2014/main" id="{612258B8-C291-4C5F-A3D9-9778ECD896F3}"/>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
        <p:nvSpPr>
          <p:cNvPr id="8" name="Freeform 5">
            <a:extLst>
              <a:ext uri="{FF2B5EF4-FFF2-40B4-BE49-F238E27FC236}">
                <a16:creationId xmlns:a16="http://schemas.microsoft.com/office/drawing/2014/main" id="{3B0D0C75-6922-4885-83F0-7E61FDBAEE34}"/>
              </a:ext>
            </a:extLst>
          </p:cNvPr>
          <p:cNvSpPr>
            <a:spLocks noChangeAspect="1" noEditPoints="1"/>
          </p:cNvSpPr>
          <p:nvPr userDrawn="1"/>
        </p:nvSpPr>
        <p:spPr bwMode="auto">
          <a:xfrm>
            <a:off x="12365504" y="381794"/>
            <a:ext cx="360363" cy="360363"/>
          </a:xfrm>
          <a:custGeom>
            <a:avLst/>
            <a:gdLst>
              <a:gd name="T0" fmla="*/ 11340 w 12045"/>
              <a:gd name="T1" fmla="*/ 710 h 12045"/>
              <a:gd name="T2" fmla="*/ 710 w 12045"/>
              <a:gd name="T3" fmla="*/ 710 h 12045"/>
              <a:gd name="T4" fmla="*/ 710 w 12045"/>
              <a:gd name="T5" fmla="*/ 11340 h 12045"/>
              <a:gd name="T6" fmla="*/ 11340 w 12045"/>
              <a:gd name="T7" fmla="*/ 11340 h 12045"/>
              <a:gd name="T8" fmla="*/ 11340 w 12045"/>
              <a:gd name="T9" fmla="*/ 710 h 12045"/>
              <a:gd name="T10" fmla="*/ 6040 w 12045"/>
              <a:gd name="T11" fmla="*/ 2970 h 12045"/>
              <a:gd name="T12" fmla="*/ 5465 w 12045"/>
              <a:gd name="T13" fmla="*/ 3545 h 12045"/>
              <a:gd name="T14" fmla="*/ 6025 w 12045"/>
              <a:gd name="T15" fmla="*/ 4085 h 12045"/>
              <a:gd name="T16" fmla="*/ 6585 w 12045"/>
              <a:gd name="T17" fmla="*/ 3535 h 12045"/>
              <a:gd name="T18" fmla="*/ 6040 w 12045"/>
              <a:gd name="T19" fmla="*/ 2970 h 12045"/>
              <a:gd name="T20" fmla="*/ 5575 w 12045"/>
              <a:gd name="T21" fmla="*/ 4800 h 12045"/>
              <a:gd name="T22" fmla="*/ 5575 w 12045"/>
              <a:gd name="T23" fmla="*/ 9075 h 12045"/>
              <a:gd name="T24" fmla="*/ 6475 w 12045"/>
              <a:gd name="T25" fmla="*/ 9075 h 12045"/>
              <a:gd name="T26" fmla="*/ 6475 w 12045"/>
              <a:gd name="T27" fmla="*/ 4800 h 12045"/>
              <a:gd name="T28" fmla="*/ 5575 w 12045"/>
              <a:gd name="T29" fmla="*/ 4800 h 12045"/>
              <a:gd name="T30" fmla="*/ 12045 w 12045"/>
              <a:gd name="T31" fmla="*/ 0 h 12045"/>
              <a:gd name="T32" fmla="*/ 12045 w 12045"/>
              <a:gd name="T33" fmla="*/ 12045 h 12045"/>
              <a:gd name="T34" fmla="*/ 0 w 12045"/>
              <a:gd name="T35" fmla="*/ 12045 h 12045"/>
              <a:gd name="T36" fmla="*/ 0 w 12045"/>
              <a:gd name="T37" fmla="*/ 0 h 12045"/>
              <a:gd name="T38" fmla="*/ 12045 w 12045"/>
              <a:gd name="T39" fmla="*/ 0 h 1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45" h="12045">
                <a:moveTo>
                  <a:pt x="11340" y="710"/>
                </a:moveTo>
                <a:lnTo>
                  <a:pt x="710" y="710"/>
                </a:lnTo>
                <a:lnTo>
                  <a:pt x="710" y="11340"/>
                </a:lnTo>
                <a:lnTo>
                  <a:pt x="11340" y="11340"/>
                </a:lnTo>
                <a:lnTo>
                  <a:pt x="11340" y="710"/>
                </a:lnTo>
                <a:close/>
                <a:moveTo>
                  <a:pt x="6040" y="2970"/>
                </a:moveTo>
                <a:cubicBezTo>
                  <a:pt x="5700" y="2970"/>
                  <a:pt x="5465" y="3205"/>
                  <a:pt x="5465" y="3545"/>
                </a:cubicBezTo>
                <a:cubicBezTo>
                  <a:pt x="5465" y="3860"/>
                  <a:pt x="5690" y="4085"/>
                  <a:pt x="6025" y="4085"/>
                </a:cubicBezTo>
                <a:cubicBezTo>
                  <a:pt x="6360" y="4085"/>
                  <a:pt x="6585" y="3860"/>
                  <a:pt x="6585" y="3535"/>
                </a:cubicBezTo>
                <a:cubicBezTo>
                  <a:pt x="6580" y="3205"/>
                  <a:pt x="6355" y="2970"/>
                  <a:pt x="6040" y="2970"/>
                </a:cubicBezTo>
                <a:close/>
                <a:moveTo>
                  <a:pt x="5575" y="4800"/>
                </a:moveTo>
                <a:lnTo>
                  <a:pt x="5575" y="9075"/>
                </a:lnTo>
                <a:lnTo>
                  <a:pt x="6475" y="9075"/>
                </a:lnTo>
                <a:lnTo>
                  <a:pt x="6475" y="4800"/>
                </a:lnTo>
                <a:lnTo>
                  <a:pt x="5575" y="4800"/>
                </a:lnTo>
                <a:close/>
                <a:moveTo>
                  <a:pt x="12045" y="0"/>
                </a:moveTo>
                <a:lnTo>
                  <a:pt x="12045" y="12045"/>
                </a:lnTo>
                <a:lnTo>
                  <a:pt x="0" y="12045"/>
                </a:lnTo>
                <a:lnTo>
                  <a:pt x="0" y="0"/>
                </a:lnTo>
                <a:lnTo>
                  <a:pt x="12045"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 name="TextBox 8">
            <a:extLst>
              <a:ext uri="{FF2B5EF4-FFF2-40B4-BE49-F238E27FC236}">
                <a16:creationId xmlns:a16="http://schemas.microsoft.com/office/drawing/2014/main" id="{4B67CC03-745B-4A58-A314-442DD8EA03A5}"/>
              </a:ext>
            </a:extLst>
          </p:cNvPr>
          <p:cNvSpPr txBox="1"/>
          <p:nvPr userDrawn="1"/>
        </p:nvSpPr>
        <p:spPr>
          <a:xfrm>
            <a:off x="12365504" y="872561"/>
            <a:ext cx="1429871" cy="1414233"/>
          </a:xfrm>
          <a:prstGeom prst="rect">
            <a:avLst/>
          </a:prstGeom>
          <a:solidFill>
            <a:schemeClr val="bg1">
              <a:alpha val="50000"/>
            </a:schemeClr>
          </a:solidFill>
        </p:spPr>
        <p:txBody>
          <a:bodyPr wrap="square">
            <a:spAutoFit/>
          </a:bodyPr>
          <a:lstStyle/>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srgbClr val="00677F"/>
                </a:solidFill>
                <a:effectLst/>
                <a:uLnTx/>
                <a:uFillTx/>
                <a:latin typeface="+mn-lt"/>
                <a:ea typeface="+mn-ea"/>
                <a:cs typeface="+mn-cs"/>
              </a:rPr>
              <a:t>Update Background Picture</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00677F"/>
              </a:solidFill>
              <a:effectLst/>
              <a:uLnTx/>
              <a:uFillTx/>
              <a:latin typeface="+mn-lt"/>
              <a:ea typeface="+mn-ea"/>
              <a:cs typeface="+mn-cs"/>
            </a:endParaRP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If you change the background picture,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you might need to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change the order:</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“Send to Back”</a:t>
            </a:r>
            <a:endParaRPr lang="en-US" sz="1000" dirty="0"/>
          </a:p>
        </p:txBody>
      </p:sp>
      <p:sp>
        <p:nvSpPr>
          <p:cNvPr id="10" name="Text Placeholder 2">
            <a:extLst>
              <a:ext uri="{FF2B5EF4-FFF2-40B4-BE49-F238E27FC236}">
                <a16:creationId xmlns:a16="http://schemas.microsoft.com/office/drawing/2014/main" id="{AE634593-C0C4-4730-B9C2-AC985C3B94E5}"/>
              </a:ext>
            </a:extLst>
          </p:cNvPr>
          <p:cNvSpPr>
            <a:spLocks noGrp="1"/>
          </p:cNvSpPr>
          <p:nvPr>
            <p:ph type="body" sz="quarter" idx="14"/>
          </p:nvPr>
        </p:nvSpPr>
        <p:spPr>
          <a:xfrm>
            <a:off x="517525" y="518400"/>
            <a:ext cx="3028058" cy="14400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
            <a:extLst>
              <a:ext uri="{FF2B5EF4-FFF2-40B4-BE49-F238E27FC236}">
                <a16:creationId xmlns:a16="http://schemas.microsoft.com/office/drawing/2014/main" id="{9F5E0BE0-E710-44BD-AC06-13C82062E85C}"/>
              </a:ext>
            </a:extLst>
          </p:cNvPr>
          <p:cNvSpPr>
            <a:spLocks noGrp="1"/>
          </p:cNvSpPr>
          <p:nvPr>
            <p:ph type="body" sz="quarter" idx="17"/>
          </p:nvPr>
        </p:nvSpPr>
        <p:spPr>
          <a:xfrm>
            <a:off x="8646971" y="518400"/>
            <a:ext cx="3028058" cy="14400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1A7ACA32-7810-48AA-ABA8-70A74357733F}"/>
              </a:ext>
            </a:extLst>
          </p:cNvPr>
          <p:cNvSpPr>
            <a:spLocks noGrp="1"/>
          </p:cNvSpPr>
          <p:nvPr>
            <p:ph type="body" sz="quarter" idx="18"/>
          </p:nvPr>
        </p:nvSpPr>
        <p:spPr>
          <a:xfrm>
            <a:off x="4582570" y="4546800"/>
            <a:ext cx="3028058" cy="14400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6779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age Slide (4 Images)">
    <p:bg>
      <p:bgRef idx="1001">
        <a:schemeClr val="bg1"/>
      </p:bgRef>
    </p:bg>
    <p:spTree>
      <p:nvGrpSpPr>
        <p:cNvPr id="1" name=""/>
        <p:cNvGrpSpPr/>
        <p:nvPr/>
      </p:nvGrpSpPr>
      <p:grpSpPr>
        <a:xfrm>
          <a:off x="0" y="0"/>
          <a:ext cx="0" cy="0"/>
          <a:chOff x="0" y="0"/>
          <a:chExt cx="0" cy="0"/>
        </a:xfrm>
      </p:grpSpPr>
      <p:sp>
        <p:nvSpPr>
          <p:cNvPr id="16" name="Picture Placeholder 3"/>
          <p:cNvSpPr>
            <a:spLocks noGrp="1"/>
          </p:cNvSpPr>
          <p:nvPr>
            <p:ph type="pic" sz="quarter" idx="13"/>
          </p:nvPr>
        </p:nvSpPr>
        <p:spPr bwMode="gray">
          <a:xfrm>
            <a:off x="0" y="3250800"/>
            <a:ext cx="6098400" cy="32508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7" name="Picture Placeholder 3"/>
          <p:cNvSpPr>
            <a:spLocks noGrp="1"/>
          </p:cNvSpPr>
          <p:nvPr>
            <p:ph type="pic" sz="quarter" idx="16"/>
          </p:nvPr>
        </p:nvSpPr>
        <p:spPr bwMode="gray">
          <a:xfrm>
            <a:off x="6096387" y="3250800"/>
            <a:ext cx="6098400" cy="32508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9" name="Picture Placeholder 3"/>
          <p:cNvSpPr>
            <a:spLocks noGrp="1"/>
          </p:cNvSpPr>
          <p:nvPr>
            <p:ph type="pic" sz="quarter" idx="18"/>
          </p:nvPr>
        </p:nvSpPr>
        <p:spPr bwMode="gray">
          <a:xfrm>
            <a:off x="6096387" y="1"/>
            <a:ext cx="60984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8" name="Picture Placeholder 3"/>
          <p:cNvSpPr>
            <a:spLocks noGrp="1"/>
          </p:cNvSpPr>
          <p:nvPr>
            <p:ph type="pic" sz="quarter" idx="17"/>
          </p:nvPr>
        </p:nvSpPr>
        <p:spPr bwMode="gray">
          <a:xfrm>
            <a:off x="0" y="1"/>
            <a:ext cx="60984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2" name="Fußzeilenplatzhalter 4">
            <a:extLst>
              <a:ext uri="{FF2B5EF4-FFF2-40B4-BE49-F238E27FC236}">
                <a16:creationId xmlns:a16="http://schemas.microsoft.com/office/drawing/2014/main" id="{F54FADF3-8BAA-41A3-A4BA-132594D759C1}"/>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3" name="Foliennummernplatzhalter 5">
            <a:extLst>
              <a:ext uri="{FF2B5EF4-FFF2-40B4-BE49-F238E27FC236}">
                <a16:creationId xmlns:a16="http://schemas.microsoft.com/office/drawing/2014/main" id="{6CF1C026-AE00-46BC-A6FE-EA1BA304F12D}"/>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4" name="Fußzeilenplatzhalter 4">
            <a:extLst>
              <a:ext uri="{FF2B5EF4-FFF2-40B4-BE49-F238E27FC236}">
                <a16:creationId xmlns:a16="http://schemas.microsoft.com/office/drawing/2014/main" id="{5905302C-C4F7-43AB-AEC1-E9B79EA480CF}"/>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27155010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Slide, Text Boxes (4 Images)">
    <p:bg>
      <p:bgRef idx="1001">
        <a:schemeClr val="bg1"/>
      </p:bgRef>
    </p:bg>
    <p:spTree>
      <p:nvGrpSpPr>
        <p:cNvPr id="1" name=""/>
        <p:cNvGrpSpPr/>
        <p:nvPr/>
      </p:nvGrpSpPr>
      <p:grpSpPr>
        <a:xfrm>
          <a:off x="0" y="0"/>
          <a:ext cx="0" cy="0"/>
          <a:chOff x="0" y="0"/>
          <a:chExt cx="0" cy="0"/>
        </a:xfrm>
      </p:grpSpPr>
      <p:sp>
        <p:nvSpPr>
          <p:cNvPr id="16" name="Picture Placeholder 3"/>
          <p:cNvSpPr>
            <a:spLocks noGrp="1"/>
          </p:cNvSpPr>
          <p:nvPr>
            <p:ph type="pic" sz="quarter" idx="13"/>
          </p:nvPr>
        </p:nvSpPr>
        <p:spPr bwMode="gray">
          <a:xfrm>
            <a:off x="0" y="3250800"/>
            <a:ext cx="6098400" cy="32508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7" name="Picture Placeholder 3"/>
          <p:cNvSpPr>
            <a:spLocks noGrp="1"/>
          </p:cNvSpPr>
          <p:nvPr>
            <p:ph type="pic" sz="quarter" idx="16"/>
          </p:nvPr>
        </p:nvSpPr>
        <p:spPr bwMode="gray">
          <a:xfrm>
            <a:off x="6096387" y="3250800"/>
            <a:ext cx="6098400" cy="3250800"/>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9" name="Picture Placeholder 3"/>
          <p:cNvSpPr>
            <a:spLocks noGrp="1"/>
          </p:cNvSpPr>
          <p:nvPr>
            <p:ph type="pic" sz="quarter" idx="18"/>
          </p:nvPr>
        </p:nvSpPr>
        <p:spPr bwMode="gray">
          <a:xfrm>
            <a:off x="6096387" y="1"/>
            <a:ext cx="60984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8" name="Picture Placeholder 3"/>
          <p:cNvSpPr>
            <a:spLocks noGrp="1"/>
          </p:cNvSpPr>
          <p:nvPr>
            <p:ph type="pic" sz="quarter" idx="17"/>
          </p:nvPr>
        </p:nvSpPr>
        <p:spPr bwMode="gray">
          <a:xfrm>
            <a:off x="0" y="1"/>
            <a:ext cx="60984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2" name="Fußzeilenplatzhalter 4">
            <a:extLst>
              <a:ext uri="{FF2B5EF4-FFF2-40B4-BE49-F238E27FC236}">
                <a16:creationId xmlns:a16="http://schemas.microsoft.com/office/drawing/2014/main" id="{F54FADF3-8BAA-41A3-A4BA-132594D759C1}"/>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3" name="Foliennummernplatzhalter 5">
            <a:extLst>
              <a:ext uri="{FF2B5EF4-FFF2-40B4-BE49-F238E27FC236}">
                <a16:creationId xmlns:a16="http://schemas.microsoft.com/office/drawing/2014/main" id="{6CF1C026-AE00-46BC-A6FE-EA1BA304F12D}"/>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4" name="Fußzeilenplatzhalter 4">
            <a:extLst>
              <a:ext uri="{FF2B5EF4-FFF2-40B4-BE49-F238E27FC236}">
                <a16:creationId xmlns:a16="http://schemas.microsoft.com/office/drawing/2014/main" id="{5905302C-C4F7-43AB-AEC1-E9B79EA480CF}"/>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
        <p:nvSpPr>
          <p:cNvPr id="9" name="Freeform 5">
            <a:extLst>
              <a:ext uri="{FF2B5EF4-FFF2-40B4-BE49-F238E27FC236}">
                <a16:creationId xmlns:a16="http://schemas.microsoft.com/office/drawing/2014/main" id="{9F3D7B9F-D716-4D96-A9B0-2BA82590F505}"/>
              </a:ext>
            </a:extLst>
          </p:cNvPr>
          <p:cNvSpPr>
            <a:spLocks noChangeAspect="1" noEditPoints="1"/>
          </p:cNvSpPr>
          <p:nvPr userDrawn="1"/>
        </p:nvSpPr>
        <p:spPr bwMode="auto">
          <a:xfrm>
            <a:off x="12365504" y="381794"/>
            <a:ext cx="360363" cy="360363"/>
          </a:xfrm>
          <a:custGeom>
            <a:avLst/>
            <a:gdLst>
              <a:gd name="T0" fmla="*/ 11340 w 12045"/>
              <a:gd name="T1" fmla="*/ 710 h 12045"/>
              <a:gd name="T2" fmla="*/ 710 w 12045"/>
              <a:gd name="T3" fmla="*/ 710 h 12045"/>
              <a:gd name="T4" fmla="*/ 710 w 12045"/>
              <a:gd name="T5" fmla="*/ 11340 h 12045"/>
              <a:gd name="T6" fmla="*/ 11340 w 12045"/>
              <a:gd name="T7" fmla="*/ 11340 h 12045"/>
              <a:gd name="T8" fmla="*/ 11340 w 12045"/>
              <a:gd name="T9" fmla="*/ 710 h 12045"/>
              <a:gd name="T10" fmla="*/ 6040 w 12045"/>
              <a:gd name="T11" fmla="*/ 2970 h 12045"/>
              <a:gd name="T12" fmla="*/ 5465 w 12045"/>
              <a:gd name="T13" fmla="*/ 3545 h 12045"/>
              <a:gd name="T14" fmla="*/ 6025 w 12045"/>
              <a:gd name="T15" fmla="*/ 4085 h 12045"/>
              <a:gd name="T16" fmla="*/ 6585 w 12045"/>
              <a:gd name="T17" fmla="*/ 3535 h 12045"/>
              <a:gd name="T18" fmla="*/ 6040 w 12045"/>
              <a:gd name="T19" fmla="*/ 2970 h 12045"/>
              <a:gd name="T20" fmla="*/ 5575 w 12045"/>
              <a:gd name="T21" fmla="*/ 4800 h 12045"/>
              <a:gd name="T22" fmla="*/ 5575 w 12045"/>
              <a:gd name="T23" fmla="*/ 9075 h 12045"/>
              <a:gd name="T24" fmla="*/ 6475 w 12045"/>
              <a:gd name="T25" fmla="*/ 9075 h 12045"/>
              <a:gd name="T26" fmla="*/ 6475 w 12045"/>
              <a:gd name="T27" fmla="*/ 4800 h 12045"/>
              <a:gd name="T28" fmla="*/ 5575 w 12045"/>
              <a:gd name="T29" fmla="*/ 4800 h 12045"/>
              <a:gd name="T30" fmla="*/ 12045 w 12045"/>
              <a:gd name="T31" fmla="*/ 0 h 12045"/>
              <a:gd name="T32" fmla="*/ 12045 w 12045"/>
              <a:gd name="T33" fmla="*/ 12045 h 12045"/>
              <a:gd name="T34" fmla="*/ 0 w 12045"/>
              <a:gd name="T35" fmla="*/ 12045 h 12045"/>
              <a:gd name="T36" fmla="*/ 0 w 12045"/>
              <a:gd name="T37" fmla="*/ 0 h 12045"/>
              <a:gd name="T38" fmla="*/ 12045 w 12045"/>
              <a:gd name="T39" fmla="*/ 0 h 1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45" h="12045">
                <a:moveTo>
                  <a:pt x="11340" y="710"/>
                </a:moveTo>
                <a:lnTo>
                  <a:pt x="710" y="710"/>
                </a:lnTo>
                <a:lnTo>
                  <a:pt x="710" y="11340"/>
                </a:lnTo>
                <a:lnTo>
                  <a:pt x="11340" y="11340"/>
                </a:lnTo>
                <a:lnTo>
                  <a:pt x="11340" y="710"/>
                </a:lnTo>
                <a:close/>
                <a:moveTo>
                  <a:pt x="6040" y="2970"/>
                </a:moveTo>
                <a:cubicBezTo>
                  <a:pt x="5700" y="2970"/>
                  <a:pt x="5465" y="3205"/>
                  <a:pt x="5465" y="3545"/>
                </a:cubicBezTo>
                <a:cubicBezTo>
                  <a:pt x="5465" y="3860"/>
                  <a:pt x="5690" y="4085"/>
                  <a:pt x="6025" y="4085"/>
                </a:cubicBezTo>
                <a:cubicBezTo>
                  <a:pt x="6360" y="4085"/>
                  <a:pt x="6585" y="3860"/>
                  <a:pt x="6585" y="3535"/>
                </a:cubicBezTo>
                <a:cubicBezTo>
                  <a:pt x="6580" y="3205"/>
                  <a:pt x="6355" y="2970"/>
                  <a:pt x="6040" y="2970"/>
                </a:cubicBezTo>
                <a:close/>
                <a:moveTo>
                  <a:pt x="5575" y="4800"/>
                </a:moveTo>
                <a:lnTo>
                  <a:pt x="5575" y="9075"/>
                </a:lnTo>
                <a:lnTo>
                  <a:pt x="6475" y="9075"/>
                </a:lnTo>
                <a:lnTo>
                  <a:pt x="6475" y="4800"/>
                </a:lnTo>
                <a:lnTo>
                  <a:pt x="5575" y="4800"/>
                </a:lnTo>
                <a:close/>
                <a:moveTo>
                  <a:pt x="12045" y="0"/>
                </a:moveTo>
                <a:lnTo>
                  <a:pt x="12045" y="12045"/>
                </a:lnTo>
                <a:lnTo>
                  <a:pt x="0" y="12045"/>
                </a:lnTo>
                <a:lnTo>
                  <a:pt x="0" y="0"/>
                </a:lnTo>
                <a:lnTo>
                  <a:pt x="12045"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 name="TextBox 9">
            <a:extLst>
              <a:ext uri="{FF2B5EF4-FFF2-40B4-BE49-F238E27FC236}">
                <a16:creationId xmlns:a16="http://schemas.microsoft.com/office/drawing/2014/main" id="{91CAEE36-49D1-4AF7-B478-F67F8849D453}"/>
              </a:ext>
            </a:extLst>
          </p:cNvPr>
          <p:cNvSpPr txBox="1"/>
          <p:nvPr userDrawn="1"/>
        </p:nvSpPr>
        <p:spPr>
          <a:xfrm>
            <a:off x="12365504" y="872561"/>
            <a:ext cx="1429871" cy="1414233"/>
          </a:xfrm>
          <a:prstGeom prst="rect">
            <a:avLst/>
          </a:prstGeom>
          <a:solidFill>
            <a:schemeClr val="bg1">
              <a:alpha val="50000"/>
            </a:schemeClr>
          </a:solidFill>
        </p:spPr>
        <p:txBody>
          <a:bodyPr wrap="square">
            <a:spAutoFit/>
          </a:bodyPr>
          <a:lstStyle/>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srgbClr val="00677F"/>
                </a:solidFill>
                <a:effectLst/>
                <a:uLnTx/>
                <a:uFillTx/>
                <a:latin typeface="+mn-lt"/>
                <a:ea typeface="+mn-ea"/>
                <a:cs typeface="+mn-cs"/>
              </a:rPr>
              <a:t>Update Background Picture</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00677F"/>
              </a:solidFill>
              <a:effectLst/>
              <a:uLnTx/>
              <a:uFillTx/>
              <a:latin typeface="+mn-lt"/>
              <a:ea typeface="+mn-ea"/>
              <a:cs typeface="+mn-cs"/>
            </a:endParaRP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If you change the background picture,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you might need to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change the order:</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“Send to Back”</a:t>
            </a:r>
            <a:endParaRPr lang="en-US" sz="1000" dirty="0"/>
          </a:p>
        </p:txBody>
      </p:sp>
      <p:sp>
        <p:nvSpPr>
          <p:cNvPr id="11" name="Text Placeholder 2">
            <a:extLst>
              <a:ext uri="{FF2B5EF4-FFF2-40B4-BE49-F238E27FC236}">
                <a16:creationId xmlns:a16="http://schemas.microsoft.com/office/drawing/2014/main" id="{E28AF4E3-70D9-4CE7-9326-FC8E52D5F96F}"/>
              </a:ext>
            </a:extLst>
          </p:cNvPr>
          <p:cNvSpPr>
            <a:spLocks noGrp="1"/>
          </p:cNvSpPr>
          <p:nvPr>
            <p:ph type="body" sz="quarter" idx="14"/>
          </p:nvPr>
        </p:nvSpPr>
        <p:spPr>
          <a:xfrm>
            <a:off x="520701" y="518400"/>
            <a:ext cx="2519362" cy="1123200"/>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F9ADA93A-3B24-471A-80CC-B1EE8A7A36E4}"/>
              </a:ext>
            </a:extLst>
          </p:cNvPr>
          <p:cNvSpPr>
            <a:spLocks noGrp="1"/>
          </p:cNvSpPr>
          <p:nvPr>
            <p:ph type="body" sz="quarter" idx="19"/>
          </p:nvPr>
        </p:nvSpPr>
        <p:spPr>
          <a:xfrm>
            <a:off x="6639340" y="4862438"/>
            <a:ext cx="2520950" cy="1123935"/>
          </a:xfrm>
          <a:solidFill>
            <a:schemeClr val="bg1">
              <a:alpha val="75000"/>
            </a:schemeClr>
          </a:solidFill>
        </p:spPr>
        <p:txBody>
          <a:bodyPr lIns="180000" tIns="144000" rIns="180000" bIns="144000"/>
          <a:lstStyle>
            <a:lvl1pPr>
              <a:lnSpc>
                <a:spcPct val="100000"/>
              </a:lnSpc>
              <a:spcAft>
                <a:spcPts val="600"/>
              </a:spcAft>
              <a:defRPr sz="1800"/>
            </a:lvl1pPr>
            <a:lvl2pPr>
              <a:lnSpc>
                <a:spcPct val="100000"/>
              </a:lnSpc>
              <a:spcAft>
                <a:spcPts val="600"/>
              </a:spcAft>
              <a:defRPr sz="1800"/>
            </a:lvl2pPr>
            <a:lvl3pPr>
              <a:lnSpc>
                <a:spcPct val="100000"/>
              </a:lnSpc>
              <a:spcAft>
                <a:spcPts val="600"/>
              </a:spcAft>
              <a:defRPr sz="1400"/>
            </a:lvl3pPr>
            <a:lvl4pPr>
              <a:lnSpc>
                <a:spcPct val="100000"/>
              </a:lnSpc>
              <a:spcAft>
                <a:spcPts val="600"/>
              </a:spcAft>
              <a:defRPr sz="1400"/>
            </a:lvl4pPr>
            <a:lvl5pPr>
              <a:lnSpc>
                <a:spcPct val="100000"/>
              </a:lnSpc>
              <a:spcAft>
                <a:spcPts val="6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529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Slide (6 Images)">
    <p:bg>
      <p:bgRef idx="1001">
        <a:schemeClr val="bg1"/>
      </p:bgRef>
    </p:bg>
    <p:spTree>
      <p:nvGrpSpPr>
        <p:cNvPr id="1" name=""/>
        <p:cNvGrpSpPr/>
        <p:nvPr/>
      </p:nvGrpSpPr>
      <p:grpSpPr>
        <a:xfrm>
          <a:off x="0" y="0"/>
          <a:ext cx="0" cy="0"/>
          <a:chOff x="0" y="0"/>
          <a:chExt cx="0" cy="0"/>
        </a:xfrm>
      </p:grpSpPr>
      <p:sp>
        <p:nvSpPr>
          <p:cNvPr id="38" name="Picture Placeholder 3"/>
          <p:cNvSpPr>
            <a:spLocks noGrp="1"/>
          </p:cNvSpPr>
          <p:nvPr>
            <p:ph type="pic" sz="quarter" idx="18"/>
          </p:nvPr>
        </p:nvSpPr>
        <p:spPr bwMode="gray">
          <a:xfrm>
            <a:off x="0" y="0"/>
            <a:ext cx="40680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39" name="Picture Placeholder 3"/>
          <p:cNvSpPr>
            <a:spLocks noGrp="1"/>
          </p:cNvSpPr>
          <p:nvPr>
            <p:ph type="pic" sz="quarter" idx="19"/>
          </p:nvPr>
        </p:nvSpPr>
        <p:spPr bwMode="gray">
          <a:xfrm>
            <a:off x="8136000" y="1"/>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3" name="Picture Placeholder 3">
            <a:extLst>
              <a:ext uri="{FF2B5EF4-FFF2-40B4-BE49-F238E27FC236}">
                <a16:creationId xmlns:a16="http://schemas.microsoft.com/office/drawing/2014/main" id="{8462DFA4-3466-4425-BCF6-4E0C92D6C90F}"/>
              </a:ext>
            </a:extLst>
          </p:cNvPr>
          <p:cNvSpPr>
            <a:spLocks noGrp="1"/>
          </p:cNvSpPr>
          <p:nvPr>
            <p:ph type="pic" sz="quarter" idx="21"/>
          </p:nvPr>
        </p:nvSpPr>
        <p:spPr bwMode="gray">
          <a:xfrm>
            <a:off x="0" y="3250800"/>
            <a:ext cx="40680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5" name="Picture Placeholder 3">
            <a:extLst>
              <a:ext uri="{FF2B5EF4-FFF2-40B4-BE49-F238E27FC236}">
                <a16:creationId xmlns:a16="http://schemas.microsoft.com/office/drawing/2014/main" id="{A0E9022C-CB11-4B87-AE23-9E43294015F9}"/>
              </a:ext>
            </a:extLst>
          </p:cNvPr>
          <p:cNvSpPr>
            <a:spLocks noGrp="1"/>
          </p:cNvSpPr>
          <p:nvPr>
            <p:ph type="pic" sz="quarter" idx="22"/>
          </p:nvPr>
        </p:nvSpPr>
        <p:spPr bwMode="gray">
          <a:xfrm>
            <a:off x="8136000" y="3250800"/>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9" name="Picture Placeholder 3">
            <a:extLst>
              <a:ext uri="{FF2B5EF4-FFF2-40B4-BE49-F238E27FC236}">
                <a16:creationId xmlns:a16="http://schemas.microsoft.com/office/drawing/2014/main" id="{19CC6E02-D555-43FC-A6EB-8ECCD5814EE1}"/>
              </a:ext>
            </a:extLst>
          </p:cNvPr>
          <p:cNvSpPr>
            <a:spLocks noGrp="1"/>
          </p:cNvSpPr>
          <p:nvPr>
            <p:ph type="pic" sz="quarter" idx="23"/>
          </p:nvPr>
        </p:nvSpPr>
        <p:spPr bwMode="gray">
          <a:xfrm>
            <a:off x="4068000" y="1"/>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20" name="Picture Placeholder 3">
            <a:extLst>
              <a:ext uri="{FF2B5EF4-FFF2-40B4-BE49-F238E27FC236}">
                <a16:creationId xmlns:a16="http://schemas.microsoft.com/office/drawing/2014/main" id="{6AD04322-37D9-4D87-93CC-BB27FCFA7167}"/>
              </a:ext>
            </a:extLst>
          </p:cNvPr>
          <p:cNvSpPr>
            <a:spLocks noGrp="1"/>
          </p:cNvSpPr>
          <p:nvPr>
            <p:ph type="pic" sz="quarter" idx="24"/>
          </p:nvPr>
        </p:nvSpPr>
        <p:spPr bwMode="gray">
          <a:xfrm>
            <a:off x="4068000" y="3250800"/>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4" name="Fußzeilenplatzhalter 4">
            <a:extLst>
              <a:ext uri="{FF2B5EF4-FFF2-40B4-BE49-F238E27FC236}">
                <a16:creationId xmlns:a16="http://schemas.microsoft.com/office/drawing/2014/main" id="{E7BC7683-7EF0-4685-943F-11ACC2CA12BA}"/>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6" name="Foliennummernplatzhalter 5">
            <a:extLst>
              <a:ext uri="{FF2B5EF4-FFF2-40B4-BE49-F238E27FC236}">
                <a16:creationId xmlns:a16="http://schemas.microsoft.com/office/drawing/2014/main" id="{B853C1E8-A817-456A-8018-FAF02947E4BD}"/>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8" name="Fußzeilenplatzhalter 4">
            <a:extLst>
              <a:ext uri="{FF2B5EF4-FFF2-40B4-BE49-F238E27FC236}">
                <a16:creationId xmlns:a16="http://schemas.microsoft.com/office/drawing/2014/main" id="{07152B5F-C032-45EB-8347-CA2FEFE82721}"/>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27752457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5B543E-DCF0-45C6-B9BD-043B8399582F}"/>
              </a:ext>
            </a:extLst>
          </p:cNvPr>
          <p:cNvSpPr/>
          <p:nvPr userDrawn="1"/>
        </p:nvSpPr>
        <p:spPr>
          <a:xfrm>
            <a:off x="519175" y="1808163"/>
            <a:ext cx="11160000" cy="28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7" name="Bildplatzhalter 3">
            <a:extLst>
              <a:ext uri="{FF2B5EF4-FFF2-40B4-BE49-F238E27FC236}">
                <a16:creationId xmlns:a16="http://schemas.microsoft.com/office/drawing/2014/main" id="{7CF7EBEB-3E99-4BFE-9F28-CBDC83EF02A7}"/>
              </a:ext>
            </a:extLst>
          </p:cNvPr>
          <p:cNvSpPr>
            <a:spLocks noGrp="1"/>
          </p:cNvSpPr>
          <p:nvPr>
            <p:ph type="pic" sz="quarter" idx="10"/>
          </p:nvPr>
        </p:nvSpPr>
        <p:spPr>
          <a:xfrm>
            <a:off x="5559426" y="2516400"/>
            <a:ext cx="5759449" cy="3960000"/>
          </a:xfrm>
          <a:prstGeom prst="rect">
            <a:avLst/>
          </a:prstGeom>
          <a:solidFill>
            <a:srgbClr val="C8C8C8"/>
          </a:solidFill>
        </p:spPr>
        <p:txBody>
          <a:bodyPr anchor="ctr" anchorCtr="1"/>
          <a:lstStyle/>
          <a:p>
            <a:r>
              <a:rPr lang="en-US"/>
              <a:t>Click icon to add picture</a:t>
            </a:r>
            <a:endParaRPr lang="de-DE" dirty="0"/>
          </a:p>
        </p:txBody>
      </p:sp>
      <p:sp>
        <p:nvSpPr>
          <p:cNvPr id="8" name="Title 1">
            <a:extLst>
              <a:ext uri="{FF2B5EF4-FFF2-40B4-BE49-F238E27FC236}">
                <a16:creationId xmlns:a16="http://schemas.microsoft.com/office/drawing/2014/main" id="{C55F08CF-FD30-4DFE-96AD-8E839CCE5526}"/>
              </a:ext>
            </a:extLst>
          </p:cNvPr>
          <p:cNvSpPr>
            <a:spLocks noGrp="1"/>
          </p:cNvSpPr>
          <p:nvPr>
            <p:ph type="title"/>
          </p:nvPr>
        </p:nvSpPr>
        <p:spPr>
          <a:xfrm>
            <a:off x="879475" y="2170620"/>
            <a:ext cx="4320000" cy="801974"/>
          </a:xfrm>
        </p:spPr>
        <p:txBody>
          <a:bodyPr/>
          <a:lstStyle>
            <a:lvl1pPr algn="l">
              <a:defRPr/>
            </a:lvl1pPr>
          </a:lstStyle>
          <a:p>
            <a:r>
              <a:rPr lang="en-US"/>
              <a:t>Click to edit Master title style</a:t>
            </a:r>
            <a:endParaRPr lang="en-US" dirty="0"/>
          </a:p>
        </p:txBody>
      </p:sp>
      <p:sp>
        <p:nvSpPr>
          <p:cNvPr id="11" name="Text Placeholder 18">
            <a:extLst>
              <a:ext uri="{FF2B5EF4-FFF2-40B4-BE49-F238E27FC236}">
                <a16:creationId xmlns:a16="http://schemas.microsoft.com/office/drawing/2014/main" id="{FA81EE36-2520-4F1F-AACC-35C6297E1C4E}"/>
              </a:ext>
            </a:extLst>
          </p:cNvPr>
          <p:cNvSpPr>
            <a:spLocks noGrp="1"/>
          </p:cNvSpPr>
          <p:nvPr>
            <p:ph type="body" sz="quarter" idx="13"/>
          </p:nvPr>
        </p:nvSpPr>
        <p:spPr>
          <a:xfrm>
            <a:off x="879475" y="4030677"/>
            <a:ext cx="4320000" cy="365760"/>
          </a:xfrm>
        </p:spPr>
        <p:txBody>
          <a:bodyPr anchor="b"/>
          <a:lstStyle>
            <a:lvl1pPr>
              <a:defRPr sz="2000"/>
            </a:lvl1pPr>
            <a:lvl2pPr marL="0" indent="0">
              <a:buNone/>
              <a:defRPr/>
            </a:lvl2pPr>
          </a:lstStyle>
          <a:p>
            <a:pPr lvl="0"/>
            <a:r>
              <a:rPr lang="en-US"/>
              <a:t>Click to edit Master text styles</a:t>
            </a:r>
          </a:p>
        </p:txBody>
      </p:sp>
      <p:pic>
        <p:nvPicPr>
          <p:cNvPr id="12" name="Picture 5">
            <a:extLst>
              <a:ext uri="{FF2B5EF4-FFF2-40B4-BE49-F238E27FC236}">
                <a16:creationId xmlns:a16="http://schemas.microsoft.com/office/drawing/2014/main" id="{B0DB739C-B838-4097-8DB9-D61171557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1325" y="722722"/>
            <a:ext cx="4935701" cy="374400"/>
          </a:xfrm>
          <a:prstGeom prst="rect">
            <a:avLst/>
          </a:prstGeom>
        </p:spPr>
      </p:pic>
      <p:sp>
        <p:nvSpPr>
          <p:cNvPr id="15" name="Text Placeholder 18">
            <a:extLst>
              <a:ext uri="{FF2B5EF4-FFF2-40B4-BE49-F238E27FC236}">
                <a16:creationId xmlns:a16="http://schemas.microsoft.com/office/drawing/2014/main" id="{DA00C46F-55CB-4A4D-8F91-416F71668BD8}"/>
              </a:ext>
            </a:extLst>
          </p:cNvPr>
          <p:cNvSpPr>
            <a:spLocks noGrp="1"/>
          </p:cNvSpPr>
          <p:nvPr>
            <p:ph type="body" sz="quarter" idx="14"/>
          </p:nvPr>
        </p:nvSpPr>
        <p:spPr>
          <a:xfrm>
            <a:off x="879475" y="5832742"/>
            <a:ext cx="4320000" cy="365760"/>
          </a:xfrm>
        </p:spPr>
        <p:txBody>
          <a:bodyPr anchor="b"/>
          <a:lstStyle>
            <a:lvl1pPr>
              <a:defRPr sz="2000"/>
            </a:lvl1pPr>
            <a:lvl2pPr marL="0" indent="0">
              <a:buNone/>
              <a:defRPr/>
            </a:lvl2pPr>
          </a:lstStyle>
          <a:p>
            <a:pPr lvl="0"/>
            <a:r>
              <a:rPr lang="en-US"/>
              <a:t>Click to edit Master text styles</a:t>
            </a:r>
          </a:p>
        </p:txBody>
      </p:sp>
      <p:sp>
        <p:nvSpPr>
          <p:cNvPr id="16" name="Text Placeholder 18">
            <a:extLst>
              <a:ext uri="{FF2B5EF4-FFF2-40B4-BE49-F238E27FC236}">
                <a16:creationId xmlns:a16="http://schemas.microsoft.com/office/drawing/2014/main" id="{F5EFED12-B887-471E-A3B0-486F11675DF7}"/>
              </a:ext>
            </a:extLst>
          </p:cNvPr>
          <p:cNvSpPr>
            <a:spLocks noGrp="1"/>
          </p:cNvSpPr>
          <p:nvPr>
            <p:ph type="body" sz="quarter" idx="15"/>
          </p:nvPr>
        </p:nvSpPr>
        <p:spPr>
          <a:xfrm>
            <a:off x="879475" y="5469672"/>
            <a:ext cx="4320000" cy="365760"/>
          </a:xfrm>
        </p:spPr>
        <p:txBody>
          <a:bodyPr anchor="b"/>
          <a:lstStyle>
            <a:lvl1pPr>
              <a:defRPr sz="2000"/>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195147263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Slide, Text Boxes (6 Images)">
    <p:bg>
      <p:bgRef idx="1001">
        <a:schemeClr val="bg1"/>
      </p:bgRef>
    </p:bg>
    <p:spTree>
      <p:nvGrpSpPr>
        <p:cNvPr id="1" name=""/>
        <p:cNvGrpSpPr/>
        <p:nvPr/>
      </p:nvGrpSpPr>
      <p:grpSpPr>
        <a:xfrm>
          <a:off x="0" y="0"/>
          <a:ext cx="0" cy="0"/>
          <a:chOff x="0" y="0"/>
          <a:chExt cx="0" cy="0"/>
        </a:xfrm>
      </p:grpSpPr>
      <p:sp>
        <p:nvSpPr>
          <p:cNvPr id="38" name="Picture Placeholder 3"/>
          <p:cNvSpPr>
            <a:spLocks noGrp="1"/>
          </p:cNvSpPr>
          <p:nvPr>
            <p:ph type="pic" sz="quarter" idx="18"/>
          </p:nvPr>
        </p:nvSpPr>
        <p:spPr bwMode="gray">
          <a:xfrm>
            <a:off x="0" y="0"/>
            <a:ext cx="40680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39" name="Picture Placeholder 3"/>
          <p:cNvSpPr>
            <a:spLocks noGrp="1"/>
          </p:cNvSpPr>
          <p:nvPr>
            <p:ph type="pic" sz="quarter" idx="19"/>
          </p:nvPr>
        </p:nvSpPr>
        <p:spPr bwMode="gray">
          <a:xfrm>
            <a:off x="8136000" y="1"/>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3" name="Picture Placeholder 3">
            <a:extLst>
              <a:ext uri="{FF2B5EF4-FFF2-40B4-BE49-F238E27FC236}">
                <a16:creationId xmlns:a16="http://schemas.microsoft.com/office/drawing/2014/main" id="{8462DFA4-3466-4425-BCF6-4E0C92D6C90F}"/>
              </a:ext>
            </a:extLst>
          </p:cNvPr>
          <p:cNvSpPr>
            <a:spLocks noGrp="1"/>
          </p:cNvSpPr>
          <p:nvPr>
            <p:ph type="pic" sz="quarter" idx="21"/>
          </p:nvPr>
        </p:nvSpPr>
        <p:spPr bwMode="gray">
          <a:xfrm>
            <a:off x="0" y="3250800"/>
            <a:ext cx="4068000" cy="3254399"/>
          </a:xfrm>
          <a:prstGeom prst="rect">
            <a:avLst/>
          </a:prstGeom>
          <a:solidFill>
            <a:srgbClr val="C8C8C8"/>
          </a:solidFill>
        </p:spPr>
        <p:txBody>
          <a:bodyPr anchor="ctr"/>
          <a:lstStyle>
            <a:lvl1pPr marL="0" indent="0" algn="ctr">
              <a:lnSpc>
                <a:spcPct val="100000"/>
              </a:lnSpc>
              <a:buNone/>
              <a:defRPr/>
            </a:lvl1pPr>
          </a:lstStyle>
          <a:p>
            <a:r>
              <a:rPr lang="en-US"/>
              <a:t>Click icon to add picture</a:t>
            </a:r>
            <a:endParaRPr lang="de-DE" noProof="0" dirty="0"/>
          </a:p>
        </p:txBody>
      </p:sp>
      <p:sp>
        <p:nvSpPr>
          <p:cNvPr id="15" name="Picture Placeholder 3">
            <a:extLst>
              <a:ext uri="{FF2B5EF4-FFF2-40B4-BE49-F238E27FC236}">
                <a16:creationId xmlns:a16="http://schemas.microsoft.com/office/drawing/2014/main" id="{A0E9022C-CB11-4B87-AE23-9E43294015F9}"/>
              </a:ext>
            </a:extLst>
          </p:cNvPr>
          <p:cNvSpPr>
            <a:spLocks noGrp="1"/>
          </p:cNvSpPr>
          <p:nvPr>
            <p:ph type="pic" sz="quarter" idx="22"/>
          </p:nvPr>
        </p:nvSpPr>
        <p:spPr bwMode="gray">
          <a:xfrm>
            <a:off x="8136000" y="3250800"/>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9" name="Picture Placeholder 3">
            <a:extLst>
              <a:ext uri="{FF2B5EF4-FFF2-40B4-BE49-F238E27FC236}">
                <a16:creationId xmlns:a16="http://schemas.microsoft.com/office/drawing/2014/main" id="{19CC6E02-D555-43FC-A6EB-8ECCD5814EE1}"/>
              </a:ext>
            </a:extLst>
          </p:cNvPr>
          <p:cNvSpPr>
            <a:spLocks noGrp="1"/>
          </p:cNvSpPr>
          <p:nvPr>
            <p:ph type="pic" sz="quarter" idx="23"/>
          </p:nvPr>
        </p:nvSpPr>
        <p:spPr bwMode="gray">
          <a:xfrm>
            <a:off x="4068000" y="1"/>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20" name="Picture Placeholder 3">
            <a:extLst>
              <a:ext uri="{FF2B5EF4-FFF2-40B4-BE49-F238E27FC236}">
                <a16:creationId xmlns:a16="http://schemas.microsoft.com/office/drawing/2014/main" id="{6AD04322-37D9-4D87-93CC-BB27FCFA7167}"/>
              </a:ext>
            </a:extLst>
          </p:cNvPr>
          <p:cNvSpPr>
            <a:spLocks noGrp="1"/>
          </p:cNvSpPr>
          <p:nvPr>
            <p:ph type="pic" sz="quarter" idx="24"/>
          </p:nvPr>
        </p:nvSpPr>
        <p:spPr bwMode="gray">
          <a:xfrm>
            <a:off x="4068000" y="3250800"/>
            <a:ext cx="4069059" cy="3254399"/>
          </a:xfrm>
          <a:prstGeom prst="rect">
            <a:avLst/>
          </a:prstGeom>
          <a:solidFill>
            <a:srgbClr val="C8C8C8"/>
          </a:solidFill>
        </p:spPr>
        <p:txBody>
          <a:bodyPr anchor="ctr"/>
          <a:lstStyle>
            <a:lvl1pPr marL="0" marR="0" indent="0" algn="ctr" defTabSz="1089286" rtl="0" eaLnBrk="1" fontAlgn="auto" latinLnBrk="0" hangingPunct="1">
              <a:lnSpc>
                <a:spcPct val="100000"/>
              </a:lnSpc>
              <a:spcBef>
                <a:spcPts val="0"/>
              </a:spcBef>
              <a:spcAft>
                <a:spcPts val="0"/>
              </a:spcAft>
              <a:buClrTx/>
              <a:buSzPct val="80000"/>
              <a:buFont typeface="Arial" panose="020B0604020202020204" pitchFamily="34" charset="0"/>
              <a:buNone/>
              <a:tabLst/>
              <a:defRPr/>
            </a:lvl1pPr>
          </a:lstStyle>
          <a:p>
            <a:r>
              <a:rPr lang="en-US"/>
              <a:t>Click icon to add picture</a:t>
            </a:r>
            <a:endParaRPr lang="en-GB" noProof="0" dirty="0"/>
          </a:p>
        </p:txBody>
      </p:sp>
      <p:sp>
        <p:nvSpPr>
          <p:cNvPr id="14" name="Fußzeilenplatzhalter 4">
            <a:extLst>
              <a:ext uri="{FF2B5EF4-FFF2-40B4-BE49-F238E27FC236}">
                <a16:creationId xmlns:a16="http://schemas.microsoft.com/office/drawing/2014/main" id="{E7BC7683-7EF0-4685-943F-11ACC2CA12BA}"/>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6" name="Foliennummernplatzhalter 5">
            <a:extLst>
              <a:ext uri="{FF2B5EF4-FFF2-40B4-BE49-F238E27FC236}">
                <a16:creationId xmlns:a16="http://schemas.microsoft.com/office/drawing/2014/main" id="{B853C1E8-A817-456A-8018-FAF02947E4BD}"/>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8" name="Fußzeilenplatzhalter 4">
            <a:extLst>
              <a:ext uri="{FF2B5EF4-FFF2-40B4-BE49-F238E27FC236}">
                <a16:creationId xmlns:a16="http://schemas.microsoft.com/office/drawing/2014/main" id="{07152B5F-C032-45EB-8347-CA2FEFE82721}"/>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
        <p:nvSpPr>
          <p:cNvPr id="11" name="Freeform 5">
            <a:extLst>
              <a:ext uri="{FF2B5EF4-FFF2-40B4-BE49-F238E27FC236}">
                <a16:creationId xmlns:a16="http://schemas.microsoft.com/office/drawing/2014/main" id="{D71B15AC-7508-4D2E-9A2C-DDCFC663FBD0}"/>
              </a:ext>
            </a:extLst>
          </p:cNvPr>
          <p:cNvSpPr>
            <a:spLocks noChangeAspect="1" noEditPoints="1"/>
          </p:cNvSpPr>
          <p:nvPr userDrawn="1"/>
        </p:nvSpPr>
        <p:spPr bwMode="auto">
          <a:xfrm>
            <a:off x="12365504" y="381794"/>
            <a:ext cx="360363" cy="360363"/>
          </a:xfrm>
          <a:custGeom>
            <a:avLst/>
            <a:gdLst>
              <a:gd name="T0" fmla="*/ 11340 w 12045"/>
              <a:gd name="T1" fmla="*/ 710 h 12045"/>
              <a:gd name="T2" fmla="*/ 710 w 12045"/>
              <a:gd name="T3" fmla="*/ 710 h 12045"/>
              <a:gd name="T4" fmla="*/ 710 w 12045"/>
              <a:gd name="T5" fmla="*/ 11340 h 12045"/>
              <a:gd name="T6" fmla="*/ 11340 w 12045"/>
              <a:gd name="T7" fmla="*/ 11340 h 12045"/>
              <a:gd name="T8" fmla="*/ 11340 w 12045"/>
              <a:gd name="T9" fmla="*/ 710 h 12045"/>
              <a:gd name="T10" fmla="*/ 6040 w 12045"/>
              <a:gd name="T11" fmla="*/ 2970 h 12045"/>
              <a:gd name="T12" fmla="*/ 5465 w 12045"/>
              <a:gd name="T13" fmla="*/ 3545 h 12045"/>
              <a:gd name="T14" fmla="*/ 6025 w 12045"/>
              <a:gd name="T15" fmla="*/ 4085 h 12045"/>
              <a:gd name="T16" fmla="*/ 6585 w 12045"/>
              <a:gd name="T17" fmla="*/ 3535 h 12045"/>
              <a:gd name="T18" fmla="*/ 6040 w 12045"/>
              <a:gd name="T19" fmla="*/ 2970 h 12045"/>
              <a:gd name="T20" fmla="*/ 5575 w 12045"/>
              <a:gd name="T21" fmla="*/ 4800 h 12045"/>
              <a:gd name="T22" fmla="*/ 5575 w 12045"/>
              <a:gd name="T23" fmla="*/ 9075 h 12045"/>
              <a:gd name="T24" fmla="*/ 6475 w 12045"/>
              <a:gd name="T25" fmla="*/ 9075 h 12045"/>
              <a:gd name="T26" fmla="*/ 6475 w 12045"/>
              <a:gd name="T27" fmla="*/ 4800 h 12045"/>
              <a:gd name="T28" fmla="*/ 5575 w 12045"/>
              <a:gd name="T29" fmla="*/ 4800 h 12045"/>
              <a:gd name="T30" fmla="*/ 12045 w 12045"/>
              <a:gd name="T31" fmla="*/ 0 h 12045"/>
              <a:gd name="T32" fmla="*/ 12045 w 12045"/>
              <a:gd name="T33" fmla="*/ 12045 h 12045"/>
              <a:gd name="T34" fmla="*/ 0 w 12045"/>
              <a:gd name="T35" fmla="*/ 12045 h 12045"/>
              <a:gd name="T36" fmla="*/ 0 w 12045"/>
              <a:gd name="T37" fmla="*/ 0 h 12045"/>
              <a:gd name="T38" fmla="*/ 12045 w 12045"/>
              <a:gd name="T39" fmla="*/ 0 h 1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45" h="12045">
                <a:moveTo>
                  <a:pt x="11340" y="710"/>
                </a:moveTo>
                <a:lnTo>
                  <a:pt x="710" y="710"/>
                </a:lnTo>
                <a:lnTo>
                  <a:pt x="710" y="11340"/>
                </a:lnTo>
                <a:lnTo>
                  <a:pt x="11340" y="11340"/>
                </a:lnTo>
                <a:lnTo>
                  <a:pt x="11340" y="710"/>
                </a:lnTo>
                <a:close/>
                <a:moveTo>
                  <a:pt x="6040" y="2970"/>
                </a:moveTo>
                <a:cubicBezTo>
                  <a:pt x="5700" y="2970"/>
                  <a:pt x="5465" y="3205"/>
                  <a:pt x="5465" y="3545"/>
                </a:cubicBezTo>
                <a:cubicBezTo>
                  <a:pt x="5465" y="3860"/>
                  <a:pt x="5690" y="4085"/>
                  <a:pt x="6025" y="4085"/>
                </a:cubicBezTo>
                <a:cubicBezTo>
                  <a:pt x="6360" y="4085"/>
                  <a:pt x="6585" y="3860"/>
                  <a:pt x="6585" y="3535"/>
                </a:cubicBezTo>
                <a:cubicBezTo>
                  <a:pt x="6580" y="3205"/>
                  <a:pt x="6355" y="2970"/>
                  <a:pt x="6040" y="2970"/>
                </a:cubicBezTo>
                <a:close/>
                <a:moveTo>
                  <a:pt x="5575" y="4800"/>
                </a:moveTo>
                <a:lnTo>
                  <a:pt x="5575" y="9075"/>
                </a:lnTo>
                <a:lnTo>
                  <a:pt x="6475" y="9075"/>
                </a:lnTo>
                <a:lnTo>
                  <a:pt x="6475" y="4800"/>
                </a:lnTo>
                <a:lnTo>
                  <a:pt x="5575" y="4800"/>
                </a:lnTo>
                <a:close/>
                <a:moveTo>
                  <a:pt x="12045" y="0"/>
                </a:moveTo>
                <a:lnTo>
                  <a:pt x="12045" y="12045"/>
                </a:lnTo>
                <a:lnTo>
                  <a:pt x="0" y="12045"/>
                </a:lnTo>
                <a:lnTo>
                  <a:pt x="0" y="0"/>
                </a:lnTo>
                <a:lnTo>
                  <a:pt x="12045"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2" name="TextBox 11">
            <a:extLst>
              <a:ext uri="{FF2B5EF4-FFF2-40B4-BE49-F238E27FC236}">
                <a16:creationId xmlns:a16="http://schemas.microsoft.com/office/drawing/2014/main" id="{BA00BA6E-534E-4CE4-986E-A177B19CCC27}"/>
              </a:ext>
            </a:extLst>
          </p:cNvPr>
          <p:cNvSpPr txBox="1"/>
          <p:nvPr userDrawn="1"/>
        </p:nvSpPr>
        <p:spPr>
          <a:xfrm>
            <a:off x="12365504" y="872561"/>
            <a:ext cx="1429871" cy="1414233"/>
          </a:xfrm>
          <a:prstGeom prst="rect">
            <a:avLst/>
          </a:prstGeom>
          <a:solidFill>
            <a:schemeClr val="bg1">
              <a:alpha val="50000"/>
            </a:schemeClr>
          </a:solidFill>
        </p:spPr>
        <p:txBody>
          <a:bodyPr wrap="square">
            <a:spAutoFit/>
          </a:bodyPr>
          <a:lstStyle/>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1" i="0" u="none" strike="noStrike" kern="1200" cap="none" spc="0" normalizeH="0" baseline="0" noProof="0" dirty="0">
                <a:ln>
                  <a:noFill/>
                </a:ln>
                <a:solidFill>
                  <a:srgbClr val="00677F"/>
                </a:solidFill>
                <a:effectLst/>
                <a:uLnTx/>
                <a:uFillTx/>
                <a:latin typeface="+mn-lt"/>
                <a:ea typeface="+mn-ea"/>
                <a:cs typeface="+mn-cs"/>
              </a:rPr>
              <a:t>Update Background Picture</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srgbClr val="00677F"/>
              </a:solidFill>
              <a:effectLst/>
              <a:uLnTx/>
              <a:uFillTx/>
              <a:latin typeface="+mn-lt"/>
              <a:ea typeface="+mn-ea"/>
              <a:cs typeface="+mn-cs"/>
            </a:endParaRP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If you change the background picture,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you might need to </a:t>
            </a:r>
            <a:br>
              <a:rPr kumimoji="0" lang="en-GB" sz="1000" b="0" i="0" u="none" strike="noStrike" kern="1200" cap="none" spc="0" normalizeH="0" baseline="0" noProof="0" dirty="0">
                <a:ln>
                  <a:noFill/>
                </a:ln>
                <a:solidFill>
                  <a:srgbClr val="00677F"/>
                </a:solidFill>
                <a:effectLst/>
                <a:uLnTx/>
                <a:uFillTx/>
                <a:latin typeface="+mn-lt"/>
                <a:ea typeface="+mn-ea"/>
                <a:cs typeface="+mn-cs"/>
              </a:rPr>
            </a:br>
            <a:r>
              <a:rPr kumimoji="0" lang="en-GB" sz="1000" b="0" i="0" u="none" strike="noStrike" kern="1200" cap="none" spc="0" normalizeH="0" baseline="0" noProof="0" dirty="0">
                <a:ln>
                  <a:noFill/>
                </a:ln>
                <a:solidFill>
                  <a:srgbClr val="00677F"/>
                </a:solidFill>
                <a:effectLst/>
                <a:uLnTx/>
                <a:uFillTx/>
                <a:latin typeface="+mn-lt"/>
                <a:ea typeface="+mn-ea"/>
                <a:cs typeface="+mn-cs"/>
              </a:rPr>
              <a:t>change the order:</a:t>
            </a:r>
          </a:p>
          <a:p>
            <a:pPr marL="0" marR="0" lvl="0" indent="0" algn="l" defTabSz="914674" rtl="0" eaLnBrk="1" fontAlgn="auto" latinLnBrk="0" hangingPunct="1">
              <a:lnSpc>
                <a:spcPct val="108000"/>
              </a:lnSpc>
              <a:spcBef>
                <a:spcPts val="0"/>
              </a:spcBef>
              <a:spcAft>
                <a:spcPts val="0"/>
              </a:spcAft>
              <a:buClrTx/>
              <a:buSzTx/>
              <a:buFont typeface="Arial" panose="020B0604020202020204" pitchFamily="34" charset="0"/>
              <a:buNone/>
              <a:tabLst/>
              <a:defRPr/>
            </a:pPr>
            <a:r>
              <a:rPr kumimoji="0" lang="en-GB" sz="1000" b="0" i="0" u="none" strike="noStrike" kern="1200" cap="none" spc="0" normalizeH="0" baseline="0" noProof="0" dirty="0">
                <a:ln>
                  <a:noFill/>
                </a:ln>
                <a:solidFill>
                  <a:srgbClr val="00677F"/>
                </a:solidFill>
                <a:effectLst/>
                <a:uLnTx/>
                <a:uFillTx/>
                <a:latin typeface="+mn-lt"/>
                <a:ea typeface="+mn-ea"/>
                <a:cs typeface="+mn-cs"/>
              </a:rPr>
              <a:t>“Send to Back”</a:t>
            </a:r>
            <a:endParaRPr lang="en-US" sz="1000" dirty="0"/>
          </a:p>
        </p:txBody>
      </p:sp>
      <p:sp>
        <p:nvSpPr>
          <p:cNvPr id="17" name="Text Placeholder 2">
            <a:extLst>
              <a:ext uri="{FF2B5EF4-FFF2-40B4-BE49-F238E27FC236}">
                <a16:creationId xmlns:a16="http://schemas.microsoft.com/office/drawing/2014/main" id="{9F335A7D-EA99-4312-A273-1982141E8316}"/>
              </a:ext>
            </a:extLst>
          </p:cNvPr>
          <p:cNvSpPr>
            <a:spLocks noGrp="1"/>
          </p:cNvSpPr>
          <p:nvPr>
            <p:ph type="body" sz="quarter" idx="14"/>
          </p:nvPr>
        </p:nvSpPr>
        <p:spPr>
          <a:xfrm>
            <a:off x="517525" y="2240279"/>
            <a:ext cx="2519362" cy="495719"/>
          </a:xfrm>
          <a:solidFill>
            <a:schemeClr val="bg1">
              <a:alpha val="75000"/>
            </a:schemeClr>
          </a:solidFill>
        </p:spPr>
        <p:txBody>
          <a:bodyPr lIns="144000" tIns="108000" rIns="144000" bIns="108000" anchor="ctr"/>
          <a:lstStyle>
            <a:lvl1pPr>
              <a:lnSpc>
                <a:spcPct val="100000"/>
              </a:lnSpc>
              <a:spcAft>
                <a:spcPts val="600"/>
              </a:spcAft>
              <a:defRPr sz="1800"/>
            </a:lvl1pPr>
          </a:lstStyle>
          <a:p>
            <a:pPr lvl="0"/>
            <a:r>
              <a:rPr lang="en-US"/>
              <a:t>Click to edit Master text styles</a:t>
            </a:r>
          </a:p>
        </p:txBody>
      </p:sp>
      <p:sp>
        <p:nvSpPr>
          <p:cNvPr id="21" name="Text Placeholder 2">
            <a:extLst>
              <a:ext uri="{FF2B5EF4-FFF2-40B4-BE49-F238E27FC236}">
                <a16:creationId xmlns:a16="http://schemas.microsoft.com/office/drawing/2014/main" id="{42B01483-A068-45CE-8F3A-F7B37097C487}"/>
              </a:ext>
            </a:extLst>
          </p:cNvPr>
          <p:cNvSpPr>
            <a:spLocks noGrp="1"/>
          </p:cNvSpPr>
          <p:nvPr>
            <p:ph type="body" sz="quarter" idx="25"/>
          </p:nvPr>
        </p:nvSpPr>
        <p:spPr>
          <a:xfrm>
            <a:off x="5108575" y="3769200"/>
            <a:ext cx="2519362" cy="496800"/>
          </a:xfrm>
          <a:solidFill>
            <a:schemeClr val="bg1">
              <a:alpha val="75000"/>
            </a:schemeClr>
          </a:solidFill>
        </p:spPr>
        <p:txBody>
          <a:bodyPr lIns="144000" tIns="108000" rIns="144000" bIns="108000" anchor="ctr"/>
          <a:lstStyle>
            <a:lvl1pPr>
              <a:lnSpc>
                <a:spcPct val="100000"/>
              </a:lnSpc>
              <a:spcAft>
                <a:spcPts val="600"/>
              </a:spcAft>
              <a:defRPr sz="1800"/>
            </a:lvl1pPr>
          </a:lstStyle>
          <a:p>
            <a:pPr lvl="0"/>
            <a:r>
              <a:rPr lang="en-US"/>
              <a:t>Click to edit Master text styles</a:t>
            </a:r>
          </a:p>
        </p:txBody>
      </p:sp>
      <p:sp>
        <p:nvSpPr>
          <p:cNvPr id="22" name="Text Placeholder 2">
            <a:extLst>
              <a:ext uri="{FF2B5EF4-FFF2-40B4-BE49-F238E27FC236}">
                <a16:creationId xmlns:a16="http://schemas.microsoft.com/office/drawing/2014/main" id="{6241C409-26DB-453A-BED0-15F2B327ADA7}"/>
              </a:ext>
            </a:extLst>
          </p:cNvPr>
          <p:cNvSpPr>
            <a:spLocks noGrp="1"/>
          </p:cNvSpPr>
          <p:nvPr>
            <p:ph type="body" sz="quarter" idx="26"/>
          </p:nvPr>
        </p:nvSpPr>
        <p:spPr>
          <a:xfrm>
            <a:off x="9159813" y="5490138"/>
            <a:ext cx="2519362" cy="496662"/>
          </a:xfrm>
          <a:solidFill>
            <a:schemeClr val="bg1">
              <a:alpha val="75000"/>
            </a:schemeClr>
          </a:solidFill>
        </p:spPr>
        <p:txBody>
          <a:bodyPr lIns="144000" tIns="108000" rIns="144000" bIns="108000" anchor="ctr"/>
          <a:lstStyle>
            <a:lvl1pPr>
              <a:lnSpc>
                <a:spcPct val="100000"/>
              </a:lnSpc>
              <a:spcAft>
                <a:spcPts val="600"/>
              </a:spcAft>
              <a:defRPr sz="1800"/>
            </a:lvl1pPr>
          </a:lstStyle>
          <a:p>
            <a:pPr lvl="0"/>
            <a:r>
              <a:rPr lang="en-US"/>
              <a:t>Click to edit Master text styles</a:t>
            </a:r>
          </a:p>
        </p:txBody>
      </p:sp>
    </p:spTree>
    <p:extLst>
      <p:ext uri="{BB962C8B-B14F-4D97-AF65-F5344CB8AC3E}">
        <p14:creationId xmlns:p14="http://schemas.microsoft.com/office/powerpoint/2010/main" val="32989966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Final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34A0DA-135E-4537-A004-F8B5BF8D6515}"/>
              </a:ext>
            </a:extLst>
          </p:cNvPr>
          <p:cNvSpPr/>
          <p:nvPr userDrawn="1"/>
        </p:nvSpPr>
        <p:spPr>
          <a:xfrm>
            <a:off x="0" y="1808163"/>
            <a:ext cx="12198350" cy="46799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3" name="Untertitel 2" hidden="1"/>
          <p:cNvSpPr>
            <a:spLocks noGrp="1"/>
          </p:cNvSpPr>
          <p:nvPr>
            <p:ph type="subTitle" idx="1"/>
          </p:nvPr>
        </p:nvSpPr>
        <p:spPr>
          <a:xfrm>
            <a:off x="-167237" y="6859588"/>
            <a:ext cx="36000" cy="36000"/>
          </a:xfrm>
          <a:prstGeom prst="rect">
            <a:avLst/>
          </a:prstGeom>
        </p:spPr>
        <p:txBody>
          <a:bodyPr vert="horz" lIns="0" tIns="0" rIns="0" bIns="0" rtlCol="0">
            <a:normAutofit/>
          </a:bodyPr>
          <a:lstStyle>
            <a:lvl1pPr marL="0" indent="0" algn="l" defTabSz="914674" rtl="0" eaLnBrk="1" latinLnBrk="0" hangingPunct="1">
              <a:spcBef>
                <a:spcPts val="0"/>
              </a:spcBef>
              <a:spcAft>
                <a:spcPts val="0"/>
              </a:spcAft>
              <a:buFont typeface="Arial" panose="020B0604020202020204" pitchFamily="34" charset="0"/>
              <a:buNone/>
              <a:defRPr lang="de-DE" sz="100" b="0" i="0" kern="1200" baseline="0" noProof="0" dirty="0">
                <a:solidFill>
                  <a:srgbClr val="CFCFCF"/>
                </a:solidFill>
                <a:latin typeface="Daimler CS" pitchFamily="2" charset="0"/>
                <a:ea typeface="+mn-ea"/>
                <a:cs typeface="+mn-cs"/>
              </a:defRPr>
            </a:lvl1pPr>
          </a:lstStyle>
          <a:p>
            <a:pPr lvl="0" defTabSz="1089286">
              <a:lnSpc>
                <a:spcPct val="100000"/>
              </a:lnSpc>
              <a:buSzPct val="80000"/>
            </a:pPr>
            <a:r>
              <a:rPr lang="en-US"/>
              <a:t>Click to edit Master subtitle style</a:t>
            </a:r>
            <a:endParaRPr lang="de-DE" dirty="0"/>
          </a:p>
        </p:txBody>
      </p:sp>
      <p:sp>
        <p:nvSpPr>
          <p:cNvPr id="2" name="Titel 1"/>
          <p:cNvSpPr>
            <a:spLocks noGrp="1"/>
          </p:cNvSpPr>
          <p:nvPr>
            <p:ph type="ctrTitle"/>
          </p:nvPr>
        </p:nvSpPr>
        <p:spPr>
          <a:xfrm>
            <a:off x="628651" y="3600000"/>
            <a:ext cx="11191875" cy="1404156"/>
          </a:xfrm>
          <a:prstGeom prst="rect">
            <a:avLst/>
          </a:prstGeom>
        </p:spPr>
        <p:txBody>
          <a:bodyPr vert="horz" wrap="square" lIns="0" tIns="0" rIns="0" bIns="0" rtlCol="0" anchor="t" anchorCtr="0">
            <a:noAutofit/>
          </a:bodyPr>
          <a:lstStyle>
            <a:lvl1pPr marL="0" indent="0" algn="l" defTabSz="1089286">
              <a:lnSpc>
                <a:spcPct val="100000"/>
              </a:lnSpc>
              <a:spcBef>
                <a:spcPts val="0"/>
              </a:spcBef>
              <a:buFont typeface="Arial" panose="020B0604020202020204" pitchFamily="34" charset="0"/>
              <a:defRPr lang="de-DE" baseline="0">
                <a:latin typeface="+mj-lt"/>
              </a:defRPr>
            </a:lvl1pPr>
          </a:lstStyle>
          <a:p>
            <a:pPr marL="0" lvl="0" indent="0" algn="l" defTabSz="1089286">
              <a:lnSpc>
                <a:spcPct val="100000"/>
              </a:lnSpc>
              <a:spcBef>
                <a:spcPts val="0"/>
              </a:spcBef>
              <a:buFont typeface="Arial" panose="020B0604020202020204" pitchFamily="34" charset="0"/>
            </a:pPr>
            <a:r>
              <a:rPr lang="en-US"/>
              <a:t>Click to edit Master title style</a:t>
            </a:r>
            <a:endParaRPr lang="de-DE" dirty="0"/>
          </a:p>
        </p:txBody>
      </p:sp>
      <p:pic>
        <p:nvPicPr>
          <p:cNvPr id="7" name="Picture 5">
            <a:extLst>
              <a:ext uri="{FF2B5EF4-FFF2-40B4-BE49-F238E27FC236}">
                <a16:creationId xmlns:a16="http://schemas.microsoft.com/office/drawing/2014/main" id="{39A23A38-0AF9-4BA0-AF52-378700408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1325" y="722722"/>
            <a:ext cx="4935701" cy="374400"/>
          </a:xfrm>
          <a:prstGeom prst="rect">
            <a:avLst/>
          </a:prstGeom>
        </p:spPr>
      </p:pic>
    </p:spTree>
    <p:extLst>
      <p:ext uri="{BB962C8B-B14F-4D97-AF65-F5344CB8AC3E}">
        <p14:creationId xmlns:p14="http://schemas.microsoft.com/office/powerpoint/2010/main" val="914599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Image Slide">
    <p:spTree>
      <p:nvGrpSpPr>
        <p:cNvPr id="1" name=""/>
        <p:cNvGrpSpPr/>
        <p:nvPr/>
      </p:nvGrpSpPr>
      <p:grpSpPr>
        <a:xfrm>
          <a:off x="0" y="0"/>
          <a:ext cx="0" cy="0"/>
          <a:chOff x="0" y="0"/>
          <a:chExt cx="0" cy="0"/>
        </a:xfrm>
      </p:grpSpPr>
      <p:sp>
        <p:nvSpPr>
          <p:cNvPr id="12" name="Foliennummernplatzhalter 5"/>
          <p:cNvSpPr>
            <a:spLocks noGrp="1"/>
          </p:cNvSpPr>
          <p:nvPr>
            <p:ph type="sldNum" sz="quarter" idx="4"/>
          </p:nvPr>
        </p:nvSpPr>
        <p:spPr>
          <a:xfrm>
            <a:off x="11483455"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3" name="Titel 12"/>
          <p:cNvSpPr>
            <a:spLocks noGrp="1"/>
          </p:cNvSpPr>
          <p:nvPr>
            <p:ph type="title"/>
          </p:nvPr>
        </p:nvSpPr>
        <p:spPr/>
        <p:txBody>
          <a:bodyPr/>
          <a:lstStyle/>
          <a:p>
            <a:r>
              <a:rPr lang="en-US"/>
              <a:t>Click to edit Master title style</a:t>
            </a:r>
            <a:endParaRPr lang="de-DE" dirty="0"/>
          </a:p>
        </p:txBody>
      </p:sp>
      <p:sp>
        <p:nvSpPr>
          <p:cNvPr id="8" name="Fußzeilenplatzhalter 4">
            <a:extLst>
              <a:ext uri="{FF2B5EF4-FFF2-40B4-BE49-F238E27FC236}">
                <a16:creationId xmlns:a16="http://schemas.microsoft.com/office/drawing/2014/main" id="{D1C9B917-9822-40E3-B190-583B28BC0DBE}"/>
              </a:ext>
            </a:extLst>
          </p:cNvPr>
          <p:cNvSpPr>
            <a:spLocks noGrp="1"/>
          </p:cNvSpPr>
          <p:nvPr>
            <p:ph type="ftr" sz="quarter" idx="3"/>
          </p:nvPr>
        </p:nvSpPr>
        <p:spPr>
          <a:xfrm>
            <a:off x="314684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6" name="Textplatzhalter 10">
            <a:extLst>
              <a:ext uri="{FF2B5EF4-FFF2-40B4-BE49-F238E27FC236}">
                <a16:creationId xmlns:a16="http://schemas.microsoft.com/office/drawing/2014/main" id="{D9A6CA7B-BE10-4ED1-A788-81A3625EEBAE}"/>
              </a:ext>
            </a:extLst>
          </p:cNvPr>
          <p:cNvSpPr>
            <a:spLocks noGrp="1"/>
          </p:cNvSpPr>
          <p:nvPr>
            <p:ph idx="1"/>
          </p:nvPr>
        </p:nvSpPr>
        <p:spPr>
          <a:xfrm>
            <a:off x="395495" y="1511651"/>
            <a:ext cx="11412129" cy="4916037"/>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8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Slide (Option 1)">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8188222B-7421-6545-BAD4-E43409110D8E}"/>
              </a:ext>
            </a:extLst>
          </p:cNvPr>
          <p:cNvSpPr/>
          <p:nvPr userDrawn="1"/>
        </p:nvSpPr>
        <p:spPr>
          <a:xfrm>
            <a:off x="0" y="-1"/>
            <a:ext cx="12198351" cy="64881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19" tIns="72019" rIns="72019" bIns="72019" rtlCol="0" anchor="ctr"/>
          <a:lstStyle/>
          <a:p>
            <a:pPr algn="ctr"/>
            <a:endParaRPr lang="de-DE" sz="2001" dirty="0" err="1">
              <a:latin typeface="+mn-lt"/>
            </a:endParaRPr>
          </a:p>
        </p:txBody>
      </p:sp>
      <p:sp>
        <p:nvSpPr>
          <p:cNvPr id="2" name="Title 1"/>
          <p:cNvSpPr>
            <a:spLocks noGrp="1"/>
          </p:cNvSpPr>
          <p:nvPr>
            <p:ph type="title"/>
          </p:nvPr>
        </p:nvSpPr>
        <p:spPr>
          <a:xfrm>
            <a:off x="519175" y="367202"/>
            <a:ext cx="11160000" cy="1007999"/>
          </a:xfrm>
        </p:spPr>
        <p:txBody>
          <a:bodyPr/>
          <a:lstStyle>
            <a:lvl1pPr>
              <a:defRPr/>
            </a:lvl1pPr>
          </a:lstStyle>
          <a:p>
            <a:r>
              <a:rPr lang="en-US" noProof="0"/>
              <a:t>Click to edit Master title style</a:t>
            </a:r>
            <a:endParaRPr lang="de-DE" dirty="0"/>
          </a:p>
        </p:txBody>
      </p:sp>
      <p:sp>
        <p:nvSpPr>
          <p:cNvPr id="8" name="Fußzeilenplatzhalter 4">
            <a:extLst>
              <a:ext uri="{FF2B5EF4-FFF2-40B4-BE49-F238E27FC236}">
                <a16:creationId xmlns:a16="http://schemas.microsoft.com/office/drawing/2014/main" id="{631284C0-5B51-4CB5-8FF2-F87EC9694ECF}"/>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9B39A4BE-184F-4A75-BD90-169AB711DC0B}"/>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Fußzeilenplatzhalter 4">
            <a:extLst>
              <a:ext uri="{FF2B5EF4-FFF2-40B4-BE49-F238E27FC236}">
                <a16:creationId xmlns:a16="http://schemas.microsoft.com/office/drawing/2014/main" id="{C6B85960-75C6-4D64-BEDD-E6B317FB92C2}"/>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3031624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Slide (Option 2)">
    <p:bg>
      <p:bgRef idx="1001">
        <a:schemeClr val="bg1"/>
      </p:bgRef>
    </p:bg>
    <p:spTree>
      <p:nvGrpSpPr>
        <p:cNvPr id="1" name=""/>
        <p:cNvGrpSpPr/>
        <p:nvPr/>
      </p:nvGrpSpPr>
      <p:grpSpPr>
        <a:xfrm>
          <a:off x="0" y="0"/>
          <a:ext cx="0" cy="0"/>
          <a:chOff x="0" y="0"/>
          <a:chExt cx="0" cy="0"/>
        </a:xfrm>
      </p:grpSpPr>
      <p:sp>
        <p:nvSpPr>
          <p:cNvPr id="19" name="Title 2"/>
          <p:cNvSpPr>
            <a:spLocks noGrp="1"/>
          </p:cNvSpPr>
          <p:nvPr>
            <p:ph type="title"/>
          </p:nvPr>
        </p:nvSpPr>
        <p:spPr>
          <a:xfrm>
            <a:off x="519175" y="365760"/>
            <a:ext cx="11160000" cy="1008000"/>
          </a:xfrm>
          <a:prstGeom prst="rect">
            <a:avLst/>
          </a:prstGeom>
        </p:spPr>
        <p:txBody>
          <a:bodyPr/>
          <a:lstStyle>
            <a:lvl1pPr>
              <a:defRPr baseline="0">
                <a:solidFill>
                  <a:schemeClr val="tx1"/>
                </a:solidFill>
              </a:defRPr>
            </a:lvl1pPr>
          </a:lstStyle>
          <a:p>
            <a:r>
              <a:rPr lang="en-US"/>
              <a:t>Click to edit Master title style</a:t>
            </a:r>
            <a:endParaRPr lang="de-DE" dirty="0"/>
          </a:p>
        </p:txBody>
      </p:sp>
      <p:sp>
        <p:nvSpPr>
          <p:cNvPr id="14" name="Picture Placeholder 3"/>
          <p:cNvSpPr>
            <a:spLocks noGrp="1"/>
          </p:cNvSpPr>
          <p:nvPr>
            <p:ph type="pic" sz="quarter" idx="13"/>
          </p:nvPr>
        </p:nvSpPr>
        <p:spPr>
          <a:xfrm>
            <a:off x="0" y="1089025"/>
            <a:ext cx="12196800" cy="5399088"/>
          </a:xfrm>
          <a:prstGeom prst="rect">
            <a:avLst/>
          </a:prstGeom>
          <a:solidFill>
            <a:srgbClr val="C8C8C8"/>
          </a:solidFill>
        </p:spPr>
        <p:txBody>
          <a:bodyPr anchor="ctr"/>
          <a:lstStyle>
            <a:lvl1pPr marL="0" marR="0" indent="0" algn="ctr" defTabSz="914674"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ctr" defTabSz="9146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icon to add picture</a:t>
            </a:r>
            <a:endParaRPr lang="de-DE" dirty="0"/>
          </a:p>
        </p:txBody>
      </p:sp>
      <p:sp>
        <p:nvSpPr>
          <p:cNvPr id="7" name="Fußzeilenplatzhalter 4">
            <a:extLst>
              <a:ext uri="{FF2B5EF4-FFF2-40B4-BE49-F238E27FC236}">
                <a16:creationId xmlns:a16="http://schemas.microsoft.com/office/drawing/2014/main" id="{3EB4FAF0-F8B5-4F7A-86EA-6CF465B3F285}"/>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BEAE5BDC-7129-4BF3-9B53-2144979538F5}"/>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Fußzeilenplatzhalter 4">
            <a:extLst>
              <a:ext uri="{FF2B5EF4-FFF2-40B4-BE49-F238E27FC236}">
                <a16:creationId xmlns:a16="http://schemas.microsoft.com/office/drawing/2014/main" id="{518D7455-DF47-4BD2-ABF0-2D6199796934}"/>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25748942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8188222B-7421-6545-BAD4-E43409110D8E}"/>
              </a:ext>
            </a:extLst>
          </p:cNvPr>
          <p:cNvSpPr/>
          <p:nvPr userDrawn="1"/>
        </p:nvSpPr>
        <p:spPr>
          <a:xfrm>
            <a:off x="0" y="-1"/>
            <a:ext cx="12198351" cy="64881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19" tIns="72019" rIns="72019" bIns="72019" rtlCol="0" anchor="ctr"/>
          <a:lstStyle/>
          <a:p>
            <a:pPr algn="ctr"/>
            <a:endParaRPr lang="de-DE" sz="2001" dirty="0" err="1">
              <a:latin typeface="+mn-lt"/>
            </a:endParaRPr>
          </a:p>
        </p:txBody>
      </p:sp>
      <p:sp>
        <p:nvSpPr>
          <p:cNvPr id="2" name="Title 1"/>
          <p:cNvSpPr>
            <a:spLocks noGrp="1"/>
          </p:cNvSpPr>
          <p:nvPr>
            <p:ph type="title"/>
          </p:nvPr>
        </p:nvSpPr>
        <p:spPr>
          <a:xfrm>
            <a:off x="519175" y="367202"/>
            <a:ext cx="11160000" cy="1007999"/>
          </a:xfrm>
        </p:spPr>
        <p:txBody>
          <a:bodyPr/>
          <a:lstStyle>
            <a:lvl1pPr>
              <a:defRPr/>
            </a:lvl1pPr>
          </a:lstStyle>
          <a:p>
            <a:r>
              <a:rPr lang="en-US" noProof="0"/>
              <a:t>Click to edit Master title style</a:t>
            </a:r>
            <a:endParaRPr lang="de-DE" dirty="0"/>
          </a:p>
        </p:txBody>
      </p:sp>
      <p:sp>
        <p:nvSpPr>
          <p:cNvPr id="13" name="Textplatzhalter 12">
            <a:extLst>
              <a:ext uri="{FF2B5EF4-FFF2-40B4-BE49-F238E27FC236}">
                <a16:creationId xmlns:a16="http://schemas.microsoft.com/office/drawing/2014/main" id="{75F9D445-1C9D-FC46-B761-CD7029A00255}"/>
              </a:ext>
            </a:extLst>
          </p:cNvPr>
          <p:cNvSpPr>
            <a:spLocks noGrp="1"/>
          </p:cNvSpPr>
          <p:nvPr>
            <p:ph type="body" sz="quarter" idx="11"/>
          </p:nvPr>
        </p:nvSpPr>
        <p:spPr>
          <a:xfrm>
            <a:off x="519175" y="1450800"/>
            <a:ext cx="11160000" cy="49176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ußzeilenplatzhalter 4">
            <a:extLst>
              <a:ext uri="{FF2B5EF4-FFF2-40B4-BE49-F238E27FC236}">
                <a16:creationId xmlns:a16="http://schemas.microsoft.com/office/drawing/2014/main" id="{631284C0-5B51-4CB5-8FF2-F87EC9694ECF}"/>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9B39A4BE-184F-4A75-BD90-169AB711DC0B}"/>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Fußzeilenplatzhalter 4">
            <a:extLst>
              <a:ext uri="{FF2B5EF4-FFF2-40B4-BE49-F238E27FC236}">
                <a16:creationId xmlns:a16="http://schemas.microsoft.com/office/drawing/2014/main" id="{C6B85960-75C6-4D64-BEDD-E6B317FB92C2}"/>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4701161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Image Slide (Option 1)">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en-US"/>
              <a:t>Click to edit Master title style</a:t>
            </a:r>
            <a:endParaRPr lang="de-DE" dirty="0"/>
          </a:p>
        </p:txBody>
      </p:sp>
      <p:sp>
        <p:nvSpPr>
          <p:cNvPr id="6" name="Textplatzhalter 10">
            <a:extLst>
              <a:ext uri="{FF2B5EF4-FFF2-40B4-BE49-F238E27FC236}">
                <a16:creationId xmlns:a16="http://schemas.microsoft.com/office/drawing/2014/main" id="{D9A6CA7B-BE10-4ED1-A788-81A3625EEBAE}"/>
              </a:ext>
            </a:extLst>
          </p:cNvPr>
          <p:cNvSpPr>
            <a:spLocks noGrp="1"/>
          </p:cNvSpPr>
          <p:nvPr>
            <p:ph idx="1"/>
          </p:nvPr>
        </p:nvSpPr>
        <p:spPr>
          <a:xfrm>
            <a:off x="519175" y="1450800"/>
            <a:ext cx="11160000" cy="4916037"/>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ußzeilenplatzhalter 4">
            <a:extLst>
              <a:ext uri="{FF2B5EF4-FFF2-40B4-BE49-F238E27FC236}">
                <a16:creationId xmlns:a16="http://schemas.microsoft.com/office/drawing/2014/main" id="{9EC4AD07-FFF6-4307-AED5-7B1CEAD4EE59}"/>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9" name="Foliennummernplatzhalter 5">
            <a:extLst>
              <a:ext uri="{FF2B5EF4-FFF2-40B4-BE49-F238E27FC236}">
                <a16:creationId xmlns:a16="http://schemas.microsoft.com/office/drawing/2014/main" id="{F3CDC145-7A64-4835-B48C-02DEAAA49A3E}"/>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Tree>
    <p:extLst>
      <p:ext uri="{BB962C8B-B14F-4D97-AF65-F5344CB8AC3E}">
        <p14:creationId xmlns:p14="http://schemas.microsoft.com/office/powerpoint/2010/main" val="3057831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Image Slide (Option 2)">
    <p:spTree>
      <p:nvGrpSpPr>
        <p:cNvPr id="1" name=""/>
        <p:cNvGrpSpPr/>
        <p:nvPr/>
      </p:nvGrpSpPr>
      <p:grpSpPr>
        <a:xfrm>
          <a:off x="0" y="0"/>
          <a:ext cx="0" cy="0"/>
          <a:chOff x="0" y="0"/>
          <a:chExt cx="0" cy="0"/>
        </a:xfrm>
      </p:grpSpPr>
      <p:sp>
        <p:nvSpPr>
          <p:cNvPr id="10" name="Inhaltsplatzhalter 9"/>
          <p:cNvSpPr>
            <a:spLocks noGrp="1"/>
          </p:cNvSpPr>
          <p:nvPr>
            <p:ph sz="quarter" idx="10"/>
          </p:nvPr>
        </p:nvSpPr>
        <p:spPr>
          <a:xfrm>
            <a:off x="517524" y="1450800"/>
            <a:ext cx="4322764" cy="491603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Titel 12"/>
          <p:cNvSpPr>
            <a:spLocks noGrp="1"/>
          </p:cNvSpPr>
          <p:nvPr>
            <p:ph type="title"/>
          </p:nvPr>
        </p:nvSpPr>
        <p:spPr>
          <a:xfrm>
            <a:off x="519175" y="367594"/>
            <a:ext cx="11160000" cy="1009389"/>
          </a:xfrm>
        </p:spPr>
        <p:txBody>
          <a:bodyPr/>
          <a:lstStyle/>
          <a:p>
            <a:r>
              <a:rPr lang="en-US"/>
              <a:t>Click to edit Master title style</a:t>
            </a:r>
            <a:endParaRPr lang="de-DE"/>
          </a:p>
        </p:txBody>
      </p:sp>
      <p:sp>
        <p:nvSpPr>
          <p:cNvPr id="3" name="Bildplatzhalter 2"/>
          <p:cNvSpPr>
            <a:spLocks noGrp="1"/>
          </p:cNvSpPr>
          <p:nvPr>
            <p:ph type="pic" sz="quarter" idx="11"/>
          </p:nvPr>
        </p:nvSpPr>
        <p:spPr>
          <a:xfrm>
            <a:off x="5199175" y="1450799"/>
            <a:ext cx="6480000" cy="3960000"/>
          </a:xfrm>
          <a:prstGeom prst="rect">
            <a:avLst/>
          </a:prstGeom>
          <a:solidFill>
            <a:srgbClr val="C8C8C8"/>
          </a:solidFill>
        </p:spPr>
        <p:txBody>
          <a:bodyPr anchor="ctr"/>
          <a:lstStyle>
            <a:lvl1pPr algn="ctr">
              <a:defRPr/>
            </a:lvl1pPr>
          </a:lstStyle>
          <a:p>
            <a:r>
              <a:rPr lang="en-US"/>
              <a:t>Click icon to add picture</a:t>
            </a:r>
            <a:endParaRPr lang="de-DE" dirty="0"/>
          </a:p>
        </p:txBody>
      </p:sp>
      <p:sp>
        <p:nvSpPr>
          <p:cNvPr id="8" name="Fußzeilenplatzhalter 4">
            <a:extLst>
              <a:ext uri="{FF2B5EF4-FFF2-40B4-BE49-F238E27FC236}">
                <a16:creationId xmlns:a16="http://schemas.microsoft.com/office/drawing/2014/main" id="{B3D49A07-7E32-42BE-9249-1AFCC0946AB5}"/>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9" name="Foliennummernplatzhalter 5">
            <a:extLst>
              <a:ext uri="{FF2B5EF4-FFF2-40B4-BE49-F238E27FC236}">
                <a16:creationId xmlns:a16="http://schemas.microsoft.com/office/drawing/2014/main" id="{F8C75D45-2641-4237-B566-60F0A6E53DBD}"/>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Tree>
    <p:extLst>
      <p:ext uri="{BB962C8B-B14F-4D97-AF65-F5344CB8AC3E}">
        <p14:creationId xmlns:p14="http://schemas.microsoft.com/office/powerpoint/2010/main" val="3531407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Image Slide (Option 3)">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lvl1pPr>
              <a:defRPr>
                <a:latin typeface="+mn-lt"/>
              </a:defRPr>
            </a:lvl1pPr>
          </a:lstStyle>
          <a:p>
            <a:r>
              <a:rPr lang="en-US"/>
              <a:t>Click to edit Master title style</a:t>
            </a:r>
            <a:endParaRPr lang="de-DE" dirty="0"/>
          </a:p>
        </p:txBody>
      </p:sp>
      <p:sp>
        <p:nvSpPr>
          <p:cNvPr id="12" name="Inhaltsplatzhalter 11"/>
          <p:cNvSpPr>
            <a:spLocks noGrp="1"/>
          </p:cNvSpPr>
          <p:nvPr>
            <p:ph sz="quarter" idx="10"/>
          </p:nvPr>
        </p:nvSpPr>
        <p:spPr>
          <a:xfrm>
            <a:off x="517525" y="1450800"/>
            <a:ext cx="5402264" cy="491603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Inhaltsplatzhalter 13"/>
          <p:cNvSpPr>
            <a:spLocks noGrp="1"/>
          </p:cNvSpPr>
          <p:nvPr>
            <p:ph sz="quarter" idx="11"/>
          </p:nvPr>
        </p:nvSpPr>
        <p:spPr>
          <a:xfrm>
            <a:off x="6278563" y="1450800"/>
            <a:ext cx="5407027" cy="491603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ußzeilenplatzhalter 4">
            <a:extLst>
              <a:ext uri="{FF2B5EF4-FFF2-40B4-BE49-F238E27FC236}">
                <a16:creationId xmlns:a16="http://schemas.microsoft.com/office/drawing/2014/main" id="{69447098-94E0-46DE-97F6-9E45861DF7A2}"/>
              </a:ext>
            </a:extLst>
          </p:cNvPr>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1" name="Foliennummernplatzhalter 5">
            <a:extLst>
              <a:ext uri="{FF2B5EF4-FFF2-40B4-BE49-F238E27FC236}">
                <a16:creationId xmlns:a16="http://schemas.microsoft.com/office/drawing/2014/main" id="{23F46E83-DD06-4360-ACA9-FB817BC28F8F}"/>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Tree>
    <p:extLst>
      <p:ext uri="{BB962C8B-B14F-4D97-AF65-F5344CB8AC3E}">
        <p14:creationId xmlns:p14="http://schemas.microsoft.com/office/powerpoint/2010/main" val="1611037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Image Slide (Comparison)">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19175" y="1449388"/>
            <a:ext cx="5400613" cy="576000"/>
          </a:xfrm>
          <a:prstGeom prst="rect">
            <a:avLst/>
          </a:prstGeom>
        </p:spPr>
        <p:txBody>
          <a:bodyPr vert="horz" lIns="0" tIns="0" rIns="0" bIns="0" rtlCol="0" anchor="t" anchorCtr="0">
            <a:normAutofit/>
          </a:bodyPr>
          <a:lstStyle>
            <a:lvl1pPr algn="l">
              <a:defRPr lang="de-DE" smtClean="0">
                <a:latin typeface="+mn-lt"/>
              </a:defRPr>
            </a:lvl1pPr>
            <a:lvl2pPr>
              <a:defRPr/>
            </a:lvl2pPr>
            <a:lvl3pPr>
              <a:defRPr/>
            </a:lvl3pPr>
            <a:lvl4pPr>
              <a:defRPr/>
            </a:lvl4pPr>
            <a:lvl5pPr>
              <a:defRPr/>
            </a:lvl5pPr>
            <a:lvl6pPr>
              <a:defRPr/>
            </a:lvl6pPr>
          </a:lstStyle>
          <a:p>
            <a:pPr lvl="0"/>
            <a:r>
              <a:rPr lang="en-US"/>
              <a:t>Click to edit Master text styles</a:t>
            </a:r>
          </a:p>
        </p:txBody>
      </p:sp>
      <p:sp>
        <p:nvSpPr>
          <p:cNvPr id="5" name="Textplatzhalter 4"/>
          <p:cNvSpPr>
            <a:spLocks noGrp="1"/>
          </p:cNvSpPr>
          <p:nvPr>
            <p:ph type="body" sz="quarter" idx="3"/>
          </p:nvPr>
        </p:nvSpPr>
        <p:spPr>
          <a:xfrm>
            <a:off x="6285222" y="1449388"/>
            <a:ext cx="5400000" cy="576000"/>
          </a:xfrm>
          <a:prstGeom prst="rect">
            <a:avLst/>
          </a:prstGeom>
        </p:spPr>
        <p:txBody>
          <a:bodyPr vert="horz" lIns="0" tIns="0" rIns="0" bIns="0" rtlCol="0" anchor="t" anchorCtr="0">
            <a:normAutofit/>
          </a:bodyPr>
          <a:lstStyle>
            <a:lvl1pPr>
              <a:defRPr lang="de-DE" dirty="0" smtClean="0">
                <a:latin typeface="+mn-lt"/>
              </a:defRPr>
            </a:lvl1pPr>
            <a:lvl2pPr>
              <a:defRPr/>
            </a:lvl2pPr>
            <a:lvl3pPr>
              <a:defRPr/>
            </a:lvl3pPr>
            <a:lvl4pPr>
              <a:defRPr/>
            </a:lvl4pPr>
            <a:lvl5pPr>
              <a:defRPr/>
            </a:lvl5pPr>
            <a:lvl6pPr>
              <a:defRPr/>
            </a:lvl6pPr>
          </a:lstStyle>
          <a:p>
            <a:pPr lvl="0"/>
            <a:r>
              <a:rPr lang="en-US"/>
              <a:t>Click to edit Master text styles</a:t>
            </a:r>
          </a:p>
        </p:txBody>
      </p:sp>
      <p:sp>
        <p:nvSpPr>
          <p:cNvPr id="12" name="Titel 11"/>
          <p:cNvSpPr>
            <a:spLocks noGrp="1"/>
          </p:cNvSpPr>
          <p:nvPr>
            <p:ph type="title"/>
          </p:nvPr>
        </p:nvSpPr>
        <p:spPr/>
        <p:txBody>
          <a:bodyPr/>
          <a:lstStyle/>
          <a:p>
            <a:r>
              <a:rPr lang="en-US"/>
              <a:t>Click to edit Master title style</a:t>
            </a:r>
            <a:endParaRPr lang="de-DE" dirty="0"/>
          </a:p>
        </p:txBody>
      </p:sp>
      <p:sp>
        <p:nvSpPr>
          <p:cNvPr id="14" name="Inhaltsplatzhalter 13"/>
          <p:cNvSpPr>
            <a:spLocks noGrp="1"/>
          </p:cNvSpPr>
          <p:nvPr>
            <p:ph sz="quarter" idx="12"/>
          </p:nvPr>
        </p:nvSpPr>
        <p:spPr>
          <a:xfrm>
            <a:off x="519175" y="2225425"/>
            <a:ext cx="5400613" cy="41400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6" name="Inhaltsplatzhalter 15"/>
          <p:cNvSpPr>
            <a:spLocks noGrp="1"/>
          </p:cNvSpPr>
          <p:nvPr>
            <p:ph sz="quarter" idx="13"/>
          </p:nvPr>
        </p:nvSpPr>
        <p:spPr>
          <a:xfrm>
            <a:off x="6285221" y="2225424"/>
            <a:ext cx="5400001" cy="41400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cxnSp>
        <p:nvCxnSpPr>
          <p:cNvPr id="17" name="Gerade Verbindung 42"/>
          <p:cNvCxnSpPr>
            <a:cxnSpLocks/>
          </p:cNvCxnSpPr>
          <p:nvPr userDrawn="1"/>
        </p:nvCxnSpPr>
        <p:spPr bwMode="auto">
          <a:xfrm>
            <a:off x="517893" y="2125406"/>
            <a:ext cx="5400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 Verbindung 42"/>
          <p:cNvCxnSpPr>
            <a:cxnSpLocks/>
          </p:cNvCxnSpPr>
          <p:nvPr userDrawn="1"/>
        </p:nvCxnSpPr>
        <p:spPr bwMode="auto">
          <a:xfrm>
            <a:off x="6285222" y="2125406"/>
            <a:ext cx="5400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Fußzeilenplatzhalter 4">
            <a:extLst>
              <a:ext uri="{FF2B5EF4-FFF2-40B4-BE49-F238E27FC236}">
                <a16:creationId xmlns:a16="http://schemas.microsoft.com/office/drawing/2014/main" id="{2B838F32-004F-470F-AE3F-C2A01B58305B}"/>
              </a:ext>
            </a:extLst>
          </p:cNvPr>
          <p:cNvSpPr>
            <a:spLocks noGrp="1"/>
          </p:cNvSpPr>
          <p:nvPr>
            <p:ph type="ftr" sz="quarter" idx="14"/>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19" name="Foliennummernplatzhalter 5">
            <a:extLst>
              <a:ext uri="{FF2B5EF4-FFF2-40B4-BE49-F238E27FC236}">
                <a16:creationId xmlns:a16="http://schemas.microsoft.com/office/drawing/2014/main" id="{1DAC52AD-D9C9-4503-AFC7-0C08637F9B14}"/>
              </a:ext>
            </a:extLst>
          </p:cNvPr>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Tree>
    <p:extLst>
      <p:ext uri="{BB962C8B-B14F-4D97-AF65-F5344CB8AC3E}">
        <p14:creationId xmlns:p14="http://schemas.microsoft.com/office/powerpoint/2010/main" val="3800632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Footerline"/>
          <p:cNvCxnSpPr/>
          <p:nvPr/>
        </p:nvCxnSpPr>
        <p:spPr bwMode="auto">
          <a:xfrm>
            <a:off x="519175" y="6504872"/>
            <a:ext cx="11160000" cy="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Fußzeilenplatzhalter 4"/>
          <p:cNvSpPr>
            <a:spLocks noGrp="1"/>
          </p:cNvSpPr>
          <p:nvPr>
            <p:ph type="ftr" sz="quarter" idx="3"/>
          </p:nvPr>
        </p:nvSpPr>
        <p:spPr>
          <a:xfrm>
            <a:off x="3123887" y="6553519"/>
            <a:ext cx="785208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r>
              <a:rPr lang="en-US"/>
              <a:t>Trees &amp; Ensemble | TT/S43 | 04.05.2023</a:t>
            </a:r>
            <a:endParaRPr lang="de-DE" dirty="0"/>
          </a:p>
        </p:txBody>
      </p:sp>
      <p:sp>
        <p:nvSpPr>
          <p:cNvPr id="9" name="Foliennummernplatzhalter 5"/>
          <p:cNvSpPr>
            <a:spLocks noGrp="1"/>
          </p:cNvSpPr>
          <p:nvPr>
            <p:ph type="sldNum" sz="quarter" idx="4"/>
          </p:nvPr>
        </p:nvSpPr>
        <p:spPr>
          <a:xfrm>
            <a:off x="11355007" y="6553519"/>
            <a:ext cx="324168" cy="306071"/>
          </a:xfrm>
          <a:prstGeom prst="rect">
            <a:avLst/>
          </a:prstGeom>
        </p:spPr>
        <p:txBody>
          <a:bodyPr vert="horz" lIns="0" tIns="0" rIns="0" bIns="0" rtlCol="0" anchor="ctr" anchorCtr="0">
            <a:noAutofit/>
          </a:bodyPr>
          <a:lstStyle>
            <a:lvl1pPr algn="r">
              <a:defRPr lang="de-DE" sz="1000" b="0" i="0" smtClean="0">
                <a:latin typeface="+mn-lt"/>
              </a:defRPr>
            </a:lvl1pPr>
          </a:lstStyle>
          <a:p>
            <a:pPr defTabSz="914911">
              <a:lnSpc>
                <a:spcPct val="108000"/>
              </a:lnSpc>
              <a:spcAft>
                <a:spcPts val="1008"/>
              </a:spcAft>
            </a:pPr>
            <a:fld id="{52531704-8F80-415D-BD2B-6B9991AE822F}" type="slidenum">
              <a:rPr lang="de-DE" smtClean="0"/>
              <a:pPr defTabSz="914911">
                <a:lnSpc>
                  <a:spcPct val="108000"/>
                </a:lnSpc>
                <a:spcAft>
                  <a:spcPts val="1008"/>
                </a:spcAft>
              </a:pPr>
              <a:t>‹#›</a:t>
            </a:fld>
            <a:endParaRPr lang="de-DE" dirty="0"/>
          </a:p>
        </p:txBody>
      </p:sp>
      <p:sp>
        <p:nvSpPr>
          <p:cNvPr id="12" name="Titelplatzhalter 11"/>
          <p:cNvSpPr>
            <a:spLocks noGrp="1"/>
          </p:cNvSpPr>
          <p:nvPr>
            <p:ph type="title"/>
          </p:nvPr>
        </p:nvSpPr>
        <p:spPr>
          <a:xfrm>
            <a:off x="519175" y="367594"/>
            <a:ext cx="11160000" cy="1009389"/>
          </a:xfrm>
          <a:prstGeom prst="rect">
            <a:avLst/>
          </a:prstGeom>
        </p:spPr>
        <p:txBody>
          <a:bodyPr vert="horz" lIns="0" tIns="0" rIns="0" bIns="0" rtlCol="0" anchor="t" anchorCtr="0">
            <a:noAutofit/>
          </a:bodyPr>
          <a:lstStyle/>
          <a:p>
            <a:endParaRPr lang="en-US" noProof="0" dirty="0"/>
          </a:p>
        </p:txBody>
      </p:sp>
      <p:sp>
        <p:nvSpPr>
          <p:cNvPr id="13" name="Textplatzhalter 10">
            <a:extLst>
              <a:ext uri="{FF2B5EF4-FFF2-40B4-BE49-F238E27FC236}">
                <a16:creationId xmlns:a16="http://schemas.microsoft.com/office/drawing/2014/main" id="{30225EF0-95AE-1445-9091-215705311C40}"/>
              </a:ext>
            </a:extLst>
          </p:cNvPr>
          <p:cNvSpPr>
            <a:spLocks noGrp="1"/>
          </p:cNvSpPr>
          <p:nvPr>
            <p:ph type="body" idx="1"/>
          </p:nvPr>
        </p:nvSpPr>
        <p:spPr>
          <a:xfrm>
            <a:off x="519175" y="1449388"/>
            <a:ext cx="11160000" cy="491603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ußzeilenplatzhalter 4">
            <a:extLst>
              <a:ext uri="{FF2B5EF4-FFF2-40B4-BE49-F238E27FC236}">
                <a16:creationId xmlns:a16="http://schemas.microsoft.com/office/drawing/2014/main" id="{4743B201-ABC5-B340-99A6-2AE6FBC86FF9}"/>
              </a:ext>
            </a:extLst>
          </p:cNvPr>
          <p:cNvSpPr txBox="1">
            <a:spLocks/>
          </p:cNvSpPr>
          <p:nvPr userDrawn="1"/>
        </p:nvSpPr>
        <p:spPr>
          <a:xfrm>
            <a:off x="509545" y="6552000"/>
            <a:ext cx="1692000" cy="306071"/>
          </a:xfrm>
          <a:prstGeom prst="rect">
            <a:avLst/>
          </a:prstGeom>
        </p:spPr>
        <p:txBody>
          <a:bodyPr vert="horz" lIns="0" tIns="0" rIns="0" bIns="0" rtlCol="0" anchor="ctr" anchorCtr="0">
            <a:noAutofit/>
          </a:bodyPr>
          <a:lstStyle>
            <a:defPPr>
              <a:defRPr lang="de-DE"/>
            </a:defPPr>
            <a:lvl1pPr marL="0" algn="r" defTabSz="1088959" rtl="0" eaLnBrk="1" latinLnBrk="0" hangingPunct="1">
              <a:defRPr lang="de-DE" sz="1000" b="0" i="0" kern="1200" smtClean="0">
                <a:solidFill>
                  <a:schemeClr val="tx1"/>
                </a:solidFill>
                <a:latin typeface="Daimler CS" pitchFamily="2" charset="0"/>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a:lstStyle>
          <a:p>
            <a:pPr algn="l" defTabSz="914911">
              <a:lnSpc>
                <a:spcPct val="108000"/>
              </a:lnSpc>
              <a:spcAft>
                <a:spcPts val="1008"/>
              </a:spcAft>
              <a:buFont typeface="+mj-lt"/>
              <a:buNone/>
            </a:pPr>
            <a:r>
              <a:rPr lang="de-DE" sz="1000" b="0" i="0" kern="1200" dirty="0">
                <a:solidFill>
                  <a:schemeClr val="tx1"/>
                </a:solidFill>
                <a:latin typeface="Daimler CS" pitchFamily="2" charset="0"/>
                <a:ea typeface="+mn-ea"/>
                <a:cs typeface="+mn-cs"/>
              </a:rPr>
              <a:t>Daimler Truck</a:t>
            </a:r>
          </a:p>
        </p:txBody>
      </p:sp>
    </p:spTree>
    <p:extLst>
      <p:ext uri="{BB962C8B-B14F-4D97-AF65-F5344CB8AC3E}">
        <p14:creationId xmlns:p14="http://schemas.microsoft.com/office/powerpoint/2010/main" val="2569221704"/>
      </p:ext>
    </p:extLst>
  </p:cSld>
  <p:clrMap bg1="lt1" tx1="dk1" bg2="lt2" tx2="dk2" accent1="accent1" accent2="accent2" accent3="accent3" accent4="accent4" accent5="accent5" accent6="accent6" hlink="hlink" folHlink="folHlink"/>
  <p:sldLayoutIdLst>
    <p:sldLayoutId id="2147483786" r:id="rId1"/>
    <p:sldLayoutId id="2147483780" r:id="rId2"/>
    <p:sldLayoutId id="2147483787" r:id="rId3"/>
    <p:sldLayoutId id="2147483718" r:id="rId4"/>
    <p:sldLayoutId id="2147483719" r:id="rId5"/>
    <p:sldLayoutId id="2147483694" r:id="rId6"/>
    <p:sldLayoutId id="2147483713" r:id="rId7"/>
    <p:sldLayoutId id="2147483696" r:id="rId8"/>
    <p:sldLayoutId id="2147483697" r:id="rId9"/>
    <p:sldLayoutId id="2147483698" r:id="rId10"/>
    <p:sldLayoutId id="2147483704" r:id="rId11"/>
    <p:sldLayoutId id="2147483788" r:id="rId12"/>
    <p:sldLayoutId id="2147483725" r:id="rId13"/>
    <p:sldLayoutId id="2147483789" r:id="rId14"/>
    <p:sldLayoutId id="2147483727" r:id="rId15"/>
    <p:sldLayoutId id="2147483790" r:id="rId16"/>
    <p:sldLayoutId id="2147483726" r:id="rId17"/>
    <p:sldLayoutId id="2147483791" r:id="rId18"/>
    <p:sldLayoutId id="2147483728" r:id="rId19"/>
    <p:sldLayoutId id="2147483792" r:id="rId20"/>
    <p:sldLayoutId id="2147483730" r:id="rId21"/>
    <p:sldLayoutId id="2147483793" r:id="rId22"/>
  </p:sldLayoutIdLst>
  <p:hf sldNum="0" hdr="0" ftr="0" dt="0"/>
  <p:txStyles>
    <p:titleStyle>
      <a:lvl1pPr algn="l" defTabSz="914674" rtl="0" eaLnBrk="1" latinLnBrk="0" hangingPunct="1">
        <a:spcBef>
          <a:spcPct val="0"/>
        </a:spcBef>
        <a:buNone/>
        <a:defRPr lang="de-DE" sz="3001" b="0" i="0" kern="1200" baseline="0" noProof="0" dirty="0" smtClean="0">
          <a:solidFill>
            <a:schemeClr val="tx1"/>
          </a:solidFill>
          <a:latin typeface="+mj-lt"/>
          <a:ea typeface="+mj-ea"/>
          <a:cs typeface="+mj-cs"/>
        </a:defRPr>
      </a:lvl1pPr>
    </p:titleStyle>
    <p:body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dirty="0" smtClean="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dirty="0" smtClean="0">
          <a:solidFill>
            <a:schemeClr val="tx1"/>
          </a:solidFill>
          <a:latin typeface="+mn-lt"/>
          <a:ea typeface="+mn-ea"/>
          <a:cs typeface="+mn-cs"/>
        </a:defRPr>
      </a:lvl2pPr>
      <a:lvl3pPr marL="54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3pPr>
      <a:lvl4pPr marL="72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4pPr>
      <a:lvl5pPr marL="90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p:bodyStyle>
    <p:otherStyle>
      <a:defPPr>
        <a:defRPr lang="de-DE"/>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47" userDrawn="1">
          <p15:clr>
            <a:srgbClr val="F26B43"/>
          </p15:clr>
        </p15:guide>
        <p15:guide id="2" pos="3729" userDrawn="1">
          <p15:clr>
            <a:srgbClr val="F26B43"/>
          </p15:clr>
        </p15:guide>
        <p15:guide id="3" pos="3956" userDrawn="1">
          <p15:clr>
            <a:srgbClr val="F26B43"/>
          </p15:clr>
        </p15:guide>
        <p15:guide id="4" pos="4182" userDrawn="1">
          <p15:clr>
            <a:srgbClr val="F26B43"/>
          </p15:clr>
        </p15:guide>
        <p15:guide id="5" pos="4410" userDrawn="1">
          <p15:clr>
            <a:srgbClr val="F26B43"/>
          </p15:clr>
        </p15:guide>
        <p15:guide id="6" pos="4635" userDrawn="1">
          <p15:clr>
            <a:srgbClr val="F26B43"/>
          </p15:clr>
        </p15:guide>
        <p15:guide id="7" pos="4862" userDrawn="1">
          <p15:clr>
            <a:srgbClr val="F26B43"/>
          </p15:clr>
        </p15:guide>
        <p15:guide id="8" pos="5089" userDrawn="1">
          <p15:clr>
            <a:srgbClr val="F26B43"/>
          </p15:clr>
        </p15:guide>
        <p15:guide id="9" pos="5316" userDrawn="1">
          <p15:clr>
            <a:srgbClr val="F26B43"/>
          </p15:clr>
        </p15:guide>
        <p15:guide id="10" pos="5543" userDrawn="1">
          <p15:clr>
            <a:srgbClr val="F26B43"/>
          </p15:clr>
        </p15:guide>
        <p15:guide id="11" pos="5770" userDrawn="1">
          <p15:clr>
            <a:srgbClr val="F26B43"/>
          </p15:clr>
        </p15:guide>
        <p15:guide id="12" pos="5996" userDrawn="1">
          <p15:clr>
            <a:srgbClr val="F26B43"/>
          </p15:clr>
        </p15:guide>
        <p15:guide id="13" pos="6223" userDrawn="1">
          <p15:clr>
            <a:srgbClr val="F26B43"/>
          </p15:clr>
        </p15:guide>
        <p15:guide id="14" pos="6451" userDrawn="1">
          <p15:clr>
            <a:srgbClr val="F26B43"/>
          </p15:clr>
        </p15:guide>
        <p15:guide id="15" pos="6677" userDrawn="1">
          <p15:clr>
            <a:srgbClr val="F26B43"/>
          </p15:clr>
        </p15:guide>
        <p15:guide id="16" pos="6904" userDrawn="1">
          <p15:clr>
            <a:srgbClr val="F26B43"/>
          </p15:clr>
        </p15:guide>
        <p15:guide id="17" pos="7130" userDrawn="1">
          <p15:clr>
            <a:srgbClr val="F26B43"/>
          </p15:clr>
        </p15:guide>
        <p15:guide id="18" pos="7358" userDrawn="1">
          <p15:clr>
            <a:srgbClr val="F26B43"/>
          </p15:clr>
        </p15:guide>
        <p15:guide id="19" pos="7585" userDrawn="1">
          <p15:clr>
            <a:srgbClr val="F26B43"/>
          </p15:clr>
        </p15:guide>
        <p15:guide id="20" pos="781" userDrawn="1">
          <p15:clr>
            <a:srgbClr val="F26B43"/>
          </p15:clr>
        </p15:guide>
        <p15:guide id="21" pos="1008" userDrawn="1">
          <p15:clr>
            <a:srgbClr val="F26B43"/>
          </p15:clr>
        </p15:guide>
        <p15:guide id="22" pos="1234" userDrawn="1">
          <p15:clr>
            <a:srgbClr val="F26B43"/>
          </p15:clr>
        </p15:guide>
        <p15:guide id="23" pos="1461" userDrawn="1">
          <p15:clr>
            <a:srgbClr val="F26B43"/>
          </p15:clr>
        </p15:guide>
        <p15:guide id="24" pos="1687" userDrawn="1">
          <p15:clr>
            <a:srgbClr val="F26B43"/>
          </p15:clr>
        </p15:guide>
        <p15:guide id="25" pos="1915" userDrawn="1">
          <p15:clr>
            <a:srgbClr val="F26B43"/>
          </p15:clr>
        </p15:guide>
        <p15:guide id="26" pos="2140" userDrawn="1">
          <p15:clr>
            <a:srgbClr val="F26B43"/>
          </p15:clr>
        </p15:guide>
        <p15:guide id="27" pos="2368" userDrawn="1">
          <p15:clr>
            <a:srgbClr val="F26B43"/>
          </p15:clr>
        </p15:guide>
        <p15:guide id="28" pos="2594" userDrawn="1">
          <p15:clr>
            <a:srgbClr val="F26B43"/>
          </p15:clr>
        </p15:guide>
        <p15:guide id="29" pos="2822" userDrawn="1">
          <p15:clr>
            <a:srgbClr val="F26B43"/>
          </p15:clr>
        </p15:guide>
        <p15:guide id="30" pos="3049" userDrawn="1">
          <p15:clr>
            <a:srgbClr val="F26B43"/>
          </p15:clr>
        </p15:guide>
        <p15:guide id="31" pos="3274" userDrawn="1">
          <p15:clr>
            <a:srgbClr val="F26B43"/>
          </p15:clr>
        </p15:guide>
        <p15:guide id="32" pos="3502" userDrawn="1">
          <p15:clr>
            <a:srgbClr val="F26B43"/>
          </p15:clr>
        </p15:guide>
        <p15:guide id="33" pos="554" userDrawn="1">
          <p15:clr>
            <a:srgbClr val="F26B43"/>
          </p15:clr>
        </p15:guide>
        <p15:guide id="34" pos="326" userDrawn="1">
          <p15:clr>
            <a:srgbClr val="F26B43"/>
          </p15:clr>
        </p15:guide>
        <p15:guide id="35" pos="100" userDrawn="1">
          <p15:clr>
            <a:srgbClr val="F26B43"/>
          </p15:clr>
        </p15:guide>
        <p15:guide id="36" orient="horz" pos="2273" userDrawn="1">
          <p15:clr>
            <a:srgbClr val="F26B43"/>
          </p15:clr>
        </p15:guide>
        <p15:guide id="37" orient="horz" pos="2500" userDrawn="1">
          <p15:clr>
            <a:srgbClr val="F26B43"/>
          </p15:clr>
        </p15:guide>
        <p15:guide id="38" orient="horz" pos="2728" userDrawn="1">
          <p15:clr>
            <a:srgbClr val="F26B43"/>
          </p15:clr>
        </p15:guide>
        <p15:guide id="39" orient="horz" pos="2954" userDrawn="1">
          <p15:clr>
            <a:srgbClr val="F26B43"/>
          </p15:clr>
        </p15:guide>
        <p15:guide id="40" orient="horz" pos="3181" userDrawn="1">
          <p15:clr>
            <a:srgbClr val="F26B43"/>
          </p15:clr>
        </p15:guide>
        <p15:guide id="41" orient="horz" pos="3407" userDrawn="1">
          <p15:clr>
            <a:srgbClr val="F26B43"/>
          </p15:clr>
        </p15:guide>
        <p15:guide id="42" orient="horz" pos="3635" userDrawn="1">
          <p15:clr>
            <a:srgbClr val="F26B43"/>
          </p15:clr>
        </p15:guide>
        <p15:guide id="43" orient="horz" pos="3862" userDrawn="1">
          <p15:clr>
            <a:srgbClr val="F26B43"/>
          </p15:clr>
        </p15:guide>
        <p15:guide id="44" orient="horz" pos="4087" userDrawn="1">
          <p15:clr>
            <a:srgbClr val="F26B43"/>
          </p15:clr>
        </p15:guide>
        <p15:guide id="45" orient="horz" pos="4321" userDrawn="1">
          <p15:clr>
            <a:srgbClr val="F26B43"/>
          </p15:clr>
        </p15:guide>
        <p15:guide id="46" orient="horz" pos="1820" userDrawn="1">
          <p15:clr>
            <a:srgbClr val="F26B43"/>
          </p15:clr>
        </p15:guide>
        <p15:guide id="47" orient="horz" pos="1585" userDrawn="1">
          <p15:clr>
            <a:srgbClr val="F26B43"/>
          </p15:clr>
        </p15:guide>
        <p15:guide id="48" orient="horz" pos="1366" userDrawn="1">
          <p15:clr>
            <a:srgbClr val="F26B43"/>
          </p15:clr>
        </p15:guide>
        <p15:guide id="49" orient="horz" pos="1139" userDrawn="1">
          <p15:clr>
            <a:srgbClr val="F26B43"/>
          </p15:clr>
        </p15:guide>
        <p15:guide id="50" orient="horz" pos="913" userDrawn="1">
          <p15:clr>
            <a:srgbClr val="F26B43"/>
          </p15:clr>
        </p15:guide>
        <p15:guide id="51" orient="horz" pos="686" userDrawn="1">
          <p15:clr>
            <a:srgbClr val="F26B43"/>
          </p15:clr>
        </p15:guide>
        <p15:guide id="52" orient="horz" pos="232" userDrawn="1">
          <p15:clr>
            <a:srgbClr val="F26B43"/>
          </p15:clr>
        </p15:guide>
        <p15:guide id="53" orient="horz" userDrawn="1">
          <p15:clr>
            <a:srgbClr val="F26B43"/>
          </p15:clr>
        </p15:guide>
        <p15:guide id="54" orient="horz" pos="4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Tom_Cruise" TargetMode="External"/><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s://corptb.sharepoint.com/:f:/s/TMDataAnalyticsTeam-TTSIP/EkP8q5cYaYRPlSzvOrI93IgBgohczAkIJ5VE3o99hgixrQ?e=AxDBGE"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6.xml"/><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indhra/ML_Learnings/blob/main/k-means-dbscan-clustering-theory-housing-price.ipynb" TargetMode="Externa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image" Target="../media/image15.emf"/><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8.svg"/><Relationship Id="rId4" Type="http://schemas.openxmlformats.org/officeDocument/2006/relationships/diagramData" Target="../diagrams/data1.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A0C350-3701-4F4F-9F76-38477BA0AE4E}"/>
              </a:ext>
            </a:extLst>
          </p:cNvPr>
          <p:cNvSpPr>
            <a:spLocks noGrp="1"/>
          </p:cNvSpPr>
          <p:nvPr>
            <p:ph type="title"/>
          </p:nvPr>
        </p:nvSpPr>
        <p:spPr/>
        <p:txBody>
          <a:bodyPr/>
          <a:lstStyle/>
          <a:p>
            <a:r>
              <a:rPr lang="en-US" dirty="0"/>
              <a:t>AI/ML Basic Training</a:t>
            </a:r>
          </a:p>
        </p:txBody>
      </p:sp>
      <p:sp>
        <p:nvSpPr>
          <p:cNvPr id="7" name="Text Placeholder 6">
            <a:extLst>
              <a:ext uri="{FF2B5EF4-FFF2-40B4-BE49-F238E27FC236}">
                <a16:creationId xmlns:a16="http://schemas.microsoft.com/office/drawing/2014/main" id="{3DB58C23-8CDF-4CB4-8FD4-FCD640E1CE0E}"/>
              </a:ext>
            </a:extLst>
          </p:cNvPr>
          <p:cNvSpPr>
            <a:spLocks noGrp="1"/>
          </p:cNvSpPr>
          <p:nvPr>
            <p:ph type="body" sz="quarter" idx="11"/>
          </p:nvPr>
        </p:nvSpPr>
        <p:spPr>
          <a:xfrm>
            <a:off x="6747247" y="4156786"/>
            <a:ext cx="3950839" cy="787848"/>
          </a:xfrm>
        </p:spPr>
        <p:txBody>
          <a:bodyPr/>
          <a:lstStyle/>
          <a:p>
            <a:pPr algn="ctr"/>
            <a:r>
              <a:rPr lang="en-US" sz="1400" dirty="0"/>
              <a:t>Fleet Monitoring &amp; System Analysis</a:t>
            </a:r>
          </a:p>
          <a:p>
            <a:pPr algn="ctr"/>
            <a:r>
              <a:rPr lang="en-US" sz="1400" dirty="0"/>
              <a:t>TT/S43, May 2024</a:t>
            </a:r>
          </a:p>
        </p:txBody>
      </p:sp>
      <p:grpSp>
        <p:nvGrpSpPr>
          <p:cNvPr id="9" name="Group 8">
            <a:extLst>
              <a:ext uri="{FF2B5EF4-FFF2-40B4-BE49-F238E27FC236}">
                <a16:creationId xmlns:a16="http://schemas.microsoft.com/office/drawing/2014/main" id="{E46FCA8C-DCEC-E1CB-5DBC-F21297E8C15A}"/>
              </a:ext>
            </a:extLst>
          </p:cNvPr>
          <p:cNvGrpSpPr/>
          <p:nvPr/>
        </p:nvGrpSpPr>
        <p:grpSpPr>
          <a:xfrm>
            <a:off x="8847811" y="3079606"/>
            <a:ext cx="1471072" cy="1061179"/>
            <a:chOff x="6369281" y="3458989"/>
            <a:chExt cx="1432172" cy="1026154"/>
          </a:xfrm>
        </p:grpSpPr>
        <p:sp>
          <p:nvSpPr>
            <p:cNvPr id="2" name="Oval 1">
              <a:extLst>
                <a:ext uri="{FF2B5EF4-FFF2-40B4-BE49-F238E27FC236}">
                  <a16:creationId xmlns:a16="http://schemas.microsoft.com/office/drawing/2014/main" id="{21E3AE18-93B2-FCE4-F538-B148AA9E4978}"/>
                </a:ext>
              </a:extLst>
            </p:cNvPr>
            <p:cNvSpPr/>
            <p:nvPr/>
          </p:nvSpPr>
          <p:spPr>
            <a:xfrm>
              <a:off x="6722318" y="3458989"/>
              <a:ext cx="707970" cy="707970"/>
            </a:xfrm>
            <a:prstGeom prst="ellipse">
              <a:avLst/>
            </a:prstGeom>
            <a:blipFill>
              <a:blip r:embed="rId2"/>
              <a:stretch>
                <a:fillRect/>
              </a:stretch>
            </a:blipFill>
            <a:ln w="25400" cap="flat" cmpd="sng" algn="ctr">
              <a:noFill/>
              <a:prstDash val="solid"/>
            </a:ln>
            <a:effectLst/>
          </p:spPr>
          <p:txBody>
            <a:bodyPr lIns="69682" tIns="69682" rIns="69682" bIns="69682" rtlCol="0" anchor="ctr"/>
            <a:lstStyle/>
            <a:p>
              <a:pPr algn="ctr" defTabSz="1053843">
                <a:defRPr/>
              </a:pPr>
              <a:endParaRPr lang="en-US" sz="1935" kern="0" err="1">
                <a:solidFill>
                  <a:prstClr val="white"/>
                </a:solidFill>
                <a:latin typeface="Daimler CS" pitchFamily="2" charset="0"/>
              </a:endParaRPr>
            </a:p>
          </p:txBody>
        </p:sp>
        <p:sp>
          <p:nvSpPr>
            <p:cNvPr id="3" name="TextBox 2">
              <a:extLst>
                <a:ext uri="{FF2B5EF4-FFF2-40B4-BE49-F238E27FC236}">
                  <a16:creationId xmlns:a16="http://schemas.microsoft.com/office/drawing/2014/main" id="{61F453A9-692A-F292-5D7B-8B7DD89F64CB}"/>
                </a:ext>
              </a:extLst>
            </p:cNvPr>
            <p:cNvSpPr txBox="1"/>
            <p:nvPr/>
          </p:nvSpPr>
          <p:spPr>
            <a:xfrm>
              <a:off x="6369281" y="4175141"/>
              <a:ext cx="1432172" cy="310002"/>
            </a:xfrm>
            <a:prstGeom prst="rect">
              <a:avLst/>
            </a:prstGeom>
            <a:noFill/>
          </p:spPr>
          <p:txBody>
            <a:bodyPr wrap="square" lIns="69682" tIns="69682" rIns="69682" bIns="69682" rtlCol="0">
              <a:spAutoFit/>
            </a:bodyPr>
            <a:lstStyle>
              <a:defPPr>
                <a:defRPr lang="de-DE"/>
              </a:defPPr>
              <a:lvl1pPr algn="ctr" defTabSz="996397" fontAlgn="auto">
                <a:spcBef>
                  <a:spcPts val="0"/>
                </a:spcBef>
                <a:spcAft>
                  <a:spcPts val="0"/>
                </a:spcAft>
                <a:defRPr sz="1281" b="1">
                  <a:solidFill>
                    <a:prstClr val="white"/>
                  </a:solidFill>
                  <a:latin typeface="Daimler CS" pitchFamily="2" charset="0"/>
                </a:defRPr>
              </a:lvl1pPr>
            </a:lstStyle>
            <a:p>
              <a:pPr defTabSz="995600">
                <a:defRPr/>
              </a:pPr>
              <a:r>
                <a:rPr lang="en-US" sz="1100" b="0" dirty="0">
                  <a:solidFill>
                    <a:schemeClr val="tx1"/>
                  </a:solidFill>
                </a:rPr>
                <a:t>Indhra Kiranu, N A</a:t>
              </a:r>
            </a:p>
          </p:txBody>
        </p:sp>
      </p:grpSp>
      <p:grpSp>
        <p:nvGrpSpPr>
          <p:cNvPr id="8" name="Group 7">
            <a:extLst>
              <a:ext uri="{FF2B5EF4-FFF2-40B4-BE49-F238E27FC236}">
                <a16:creationId xmlns:a16="http://schemas.microsoft.com/office/drawing/2014/main" id="{BAB7CF5B-BE83-8EBE-62AD-EB1D5F79230E}"/>
              </a:ext>
            </a:extLst>
          </p:cNvPr>
          <p:cNvGrpSpPr/>
          <p:nvPr/>
        </p:nvGrpSpPr>
        <p:grpSpPr>
          <a:xfrm>
            <a:off x="6972872" y="2671911"/>
            <a:ext cx="2106586" cy="1616034"/>
            <a:chOff x="6399058" y="4745225"/>
            <a:chExt cx="1432172" cy="1075352"/>
          </a:xfrm>
        </p:grpSpPr>
        <p:sp>
          <p:nvSpPr>
            <p:cNvPr id="4" name="TextBox 3">
              <a:extLst>
                <a:ext uri="{FF2B5EF4-FFF2-40B4-BE49-F238E27FC236}">
                  <a16:creationId xmlns:a16="http://schemas.microsoft.com/office/drawing/2014/main" id="{579CBDEF-33E6-3787-2040-54F1676EEEB1}"/>
                </a:ext>
              </a:extLst>
            </p:cNvPr>
            <p:cNvSpPr txBox="1"/>
            <p:nvPr/>
          </p:nvSpPr>
          <p:spPr>
            <a:xfrm>
              <a:off x="6399058" y="5510575"/>
              <a:ext cx="1432172" cy="310002"/>
            </a:xfrm>
            <a:prstGeom prst="rect">
              <a:avLst/>
            </a:prstGeom>
            <a:noFill/>
          </p:spPr>
          <p:txBody>
            <a:bodyPr wrap="square" lIns="69682" tIns="69682" rIns="69682" bIns="69682" rtlCol="0">
              <a:spAutoFit/>
            </a:bodyPr>
            <a:lstStyle>
              <a:defPPr>
                <a:defRPr lang="de-DE"/>
              </a:defPPr>
              <a:lvl1pPr algn="ctr" defTabSz="996397" fontAlgn="auto">
                <a:spcBef>
                  <a:spcPts val="0"/>
                </a:spcBef>
                <a:spcAft>
                  <a:spcPts val="0"/>
                </a:spcAft>
                <a:defRPr sz="1281" b="1">
                  <a:solidFill>
                    <a:prstClr val="white"/>
                  </a:solidFill>
                  <a:latin typeface="Daimler CS" pitchFamily="2" charset="0"/>
                </a:defRPr>
              </a:lvl1pPr>
            </a:lstStyle>
            <a:p>
              <a:pPr defTabSz="995600">
                <a:defRPr/>
              </a:pPr>
              <a:r>
                <a:rPr lang="en-US" sz="1100" b="0" dirty="0">
                  <a:solidFill>
                    <a:schemeClr val="tx1"/>
                  </a:solidFill>
                </a:rPr>
                <a:t>Dr. Ganesh Changavar </a:t>
              </a:r>
            </a:p>
          </p:txBody>
        </p:sp>
        <p:sp>
          <p:nvSpPr>
            <p:cNvPr id="6" name="Oval 5">
              <a:extLst>
                <a:ext uri="{FF2B5EF4-FFF2-40B4-BE49-F238E27FC236}">
                  <a16:creationId xmlns:a16="http://schemas.microsoft.com/office/drawing/2014/main" id="{75D20F26-7B2C-3A10-73FA-A46C5AFBAC3F}"/>
                </a:ext>
              </a:extLst>
            </p:cNvPr>
            <p:cNvSpPr/>
            <p:nvPr/>
          </p:nvSpPr>
          <p:spPr>
            <a:xfrm>
              <a:off x="6734489" y="4745225"/>
              <a:ext cx="818188" cy="787848"/>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lIns="69682" tIns="69682" rIns="69682" bIns="69682" rtlCol="0" anchor="ctr"/>
            <a:lstStyle/>
            <a:p>
              <a:pPr algn="ctr" defTabSz="1053843">
                <a:defRPr/>
              </a:pPr>
              <a:endParaRPr lang="en-US" sz="1935" kern="0">
                <a:latin typeface="Daimler CS" pitchFamily="2" charset="0"/>
              </a:endParaRPr>
            </a:p>
          </p:txBody>
        </p:sp>
      </p:grpSp>
    </p:spTree>
    <p:extLst>
      <p:ext uri="{BB962C8B-B14F-4D97-AF65-F5344CB8AC3E}">
        <p14:creationId xmlns:p14="http://schemas.microsoft.com/office/powerpoint/2010/main" val="360473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Hometree | Avatar Wiki | FANDOM powered by Wikia"/>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8349" cy="6861571"/>
          </a:xfrm>
          <a:prstGeom prst="rect">
            <a:avLst/>
          </a:prstGeom>
        </p:spPr>
      </p:pic>
    </p:spTree>
    <p:extLst>
      <p:ext uri="{BB962C8B-B14F-4D97-AF65-F5344CB8AC3E}">
        <p14:creationId xmlns:p14="http://schemas.microsoft.com/office/powerpoint/2010/main" val="548268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a:xfrm>
            <a:off x="519175" y="367595"/>
            <a:ext cx="2915704" cy="901960"/>
          </a:xfrm>
        </p:spPr>
        <p:txBody>
          <a:bodyPr/>
          <a:lstStyle/>
          <a:p>
            <a:r>
              <a:rPr lang="en-IN" b="1" dirty="0"/>
              <a:t>Topics</a:t>
            </a:r>
            <a:r>
              <a:rPr lang="en-IN" dirty="0"/>
              <a:t> </a:t>
            </a:r>
            <a:endParaRPr lang="en-US" dirty="0"/>
          </a:p>
        </p:txBody>
      </p:sp>
      <p:sp>
        <p:nvSpPr>
          <p:cNvPr id="2" name="Content Placeholder 1"/>
          <p:cNvSpPr>
            <a:spLocks noGrp="1"/>
          </p:cNvSpPr>
          <p:nvPr>
            <p:ph idx="1"/>
          </p:nvPr>
        </p:nvSpPr>
        <p:spPr>
          <a:xfrm>
            <a:off x="519175" y="1450800"/>
            <a:ext cx="9900480" cy="4916037"/>
          </a:xfrm>
        </p:spPr>
        <p:txBody>
          <a:bodyPr numCol="2"/>
          <a:lstStyle/>
          <a:p>
            <a:pPr marL="684900" lvl="1" indent="-342900">
              <a:buFont typeface="Arial" panose="020B0604020202020204" pitchFamily="34" charset="0"/>
              <a:buChar char="•"/>
            </a:pPr>
            <a:r>
              <a:rPr lang="en-IN" sz="2800" dirty="0"/>
              <a:t>Trees</a:t>
            </a:r>
          </a:p>
          <a:p>
            <a:pPr marL="684900" lvl="1" indent="-342900">
              <a:buFont typeface="Arial" panose="020B0604020202020204" pitchFamily="34" charset="0"/>
              <a:buChar char="•"/>
            </a:pPr>
            <a:r>
              <a:rPr lang="en-IN" sz="2800" dirty="0"/>
              <a:t>Game Time</a:t>
            </a:r>
          </a:p>
          <a:p>
            <a:pPr marL="684900" lvl="1" indent="-342900">
              <a:buFont typeface="Arial" panose="020B0604020202020204" pitchFamily="34" charset="0"/>
              <a:buChar char="•"/>
            </a:pPr>
            <a:r>
              <a:rPr lang="en-IN" sz="2800" dirty="0"/>
              <a:t>Stumps</a:t>
            </a:r>
          </a:p>
          <a:p>
            <a:pPr marL="684900" lvl="1" indent="-342900">
              <a:buFont typeface="Arial" panose="020B0604020202020204" pitchFamily="34" charset="0"/>
              <a:buChar char="•"/>
            </a:pPr>
            <a:r>
              <a:rPr lang="en-IN" sz="2800" dirty="0"/>
              <a:t>Decision Trees Classifier &amp; Regression</a:t>
            </a:r>
          </a:p>
          <a:p>
            <a:pPr marL="882900" lvl="2" indent="-342900">
              <a:buFont typeface="Arial" panose="020B0604020202020204" pitchFamily="34" charset="0"/>
              <a:buChar char="•"/>
            </a:pPr>
            <a:r>
              <a:rPr lang="en-IN" sz="2000" dirty="0"/>
              <a:t>Parameters</a:t>
            </a:r>
          </a:p>
          <a:p>
            <a:pPr marL="882900" lvl="2" indent="-342900">
              <a:buFont typeface="Arial" panose="020B0604020202020204" pitchFamily="34" charset="0"/>
              <a:buChar char="•"/>
            </a:pPr>
            <a:r>
              <a:rPr lang="en-IN" sz="2000" dirty="0"/>
              <a:t>Hyper-parameters</a:t>
            </a:r>
          </a:p>
          <a:p>
            <a:pPr marL="882900" lvl="2" indent="-342900">
              <a:buFont typeface="Arial" panose="020B0604020202020204" pitchFamily="34" charset="0"/>
              <a:buChar char="•"/>
            </a:pPr>
            <a:r>
              <a:rPr lang="en-IN" sz="2000" dirty="0"/>
              <a:t>Regularization</a:t>
            </a:r>
          </a:p>
          <a:p>
            <a:pPr marL="684900" lvl="1" indent="-342900">
              <a:buFont typeface="Arial" panose="020B0604020202020204" pitchFamily="34" charset="0"/>
              <a:buChar char="•"/>
            </a:pPr>
            <a:r>
              <a:rPr lang="en-IN" sz="2800" dirty="0"/>
              <a:t>Impurity Measure</a:t>
            </a:r>
          </a:p>
          <a:p>
            <a:pPr marL="684900" lvl="1" indent="-342900">
              <a:buFont typeface="Arial" panose="020B0604020202020204" pitchFamily="34" charset="0"/>
              <a:buChar char="•"/>
            </a:pPr>
            <a:r>
              <a:rPr lang="en-IN" sz="2800" dirty="0"/>
              <a:t>CART</a:t>
            </a:r>
          </a:p>
          <a:p>
            <a:pPr marL="684900" lvl="1" indent="-342900">
              <a:buFont typeface="Arial" panose="020B0604020202020204" pitchFamily="34" charset="0"/>
              <a:buChar char="•"/>
            </a:pPr>
            <a:r>
              <a:rPr lang="en-IN" sz="2800" dirty="0"/>
              <a:t>Ensemble</a:t>
            </a:r>
          </a:p>
          <a:p>
            <a:pPr marL="882900" lvl="2" indent="-342900">
              <a:buFont typeface="Arial" panose="020B0604020202020204" pitchFamily="34" charset="0"/>
              <a:buChar char="•"/>
            </a:pPr>
            <a:r>
              <a:rPr lang="en-IN" sz="2000" dirty="0"/>
              <a:t>Voting </a:t>
            </a:r>
          </a:p>
          <a:p>
            <a:pPr marL="882900" lvl="2" indent="-342900">
              <a:buFont typeface="Arial" panose="020B0604020202020204" pitchFamily="34" charset="0"/>
              <a:buChar char="•"/>
            </a:pPr>
            <a:r>
              <a:rPr lang="en-IN" sz="2000" dirty="0"/>
              <a:t>Stacking</a:t>
            </a:r>
          </a:p>
          <a:p>
            <a:pPr marL="882900" lvl="2" indent="-342900">
              <a:buFont typeface="Arial" panose="020B0604020202020204" pitchFamily="34" charset="0"/>
              <a:buChar char="•"/>
            </a:pPr>
            <a:r>
              <a:rPr lang="en-IN" sz="2000" dirty="0"/>
              <a:t>Bagging </a:t>
            </a:r>
          </a:p>
          <a:p>
            <a:pPr marL="1062900" lvl="3" indent="-342900">
              <a:buFont typeface="Arial" panose="020B0604020202020204" pitchFamily="34" charset="0"/>
              <a:buChar char="•"/>
            </a:pPr>
            <a:r>
              <a:rPr lang="en-IN" sz="2400" dirty="0"/>
              <a:t>Random Forests</a:t>
            </a:r>
          </a:p>
          <a:p>
            <a:pPr marL="1062900" lvl="3" indent="-342900">
              <a:buFont typeface="Arial" panose="020B0604020202020204" pitchFamily="34" charset="0"/>
              <a:buChar char="•"/>
            </a:pPr>
            <a:endParaRPr lang="en-IN" sz="2000" dirty="0"/>
          </a:p>
          <a:p>
            <a:pPr marL="882900" lvl="2" indent="-342900">
              <a:buFont typeface="Arial" panose="020B0604020202020204" pitchFamily="34" charset="0"/>
              <a:buChar char="•"/>
            </a:pPr>
            <a:r>
              <a:rPr lang="en-IN" sz="2000" dirty="0"/>
              <a:t>Boosting</a:t>
            </a:r>
          </a:p>
          <a:p>
            <a:pPr marL="1062900" lvl="3" indent="-342900">
              <a:buFont typeface="Arial" panose="020B0604020202020204" pitchFamily="34" charset="0"/>
              <a:buChar char="•"/>
            </a:pPr>
            <a:r>
              <a:rPr lang="en-IN" sz="2399" dirty="0" err="1"/>
              <a:t>Adaboost</a:t>
            </a:r>
            <a:endParaRPr lang="en-IN" sz="2399" dirty="0"/>
          </a:p>
          <a:p>
            <a:pPr marL="1062900" lvl="3" indent="-342900">
              <a:buFont typeface="Arial" panose="020B0604020202020204" pitchFamily="34" charset="0"/>
              <a:buChar char="•"/>
            </a:pPr>
            <a:r>
              <a:rPr lang="en-IN" sz="2400" dirty="0"/>
              <a:t>Gradient boost</a:t>
            </a:r>
            <a:endParaRPr lang="en-US" sz="2400" dirty="0"/>
          </a:p>
        </p:txBody>
      </p:sp>
    </p:spTree>
    <p:extLst>
      <p:ext uri="{BB962C8B-B14F-4D97-AF65-F5344CB8AC3E}">
        <p14:creationId xmlns:p14="http://schemas.microsoft.com/office/powerpoint/2010/main" val="16878068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fade">
                                      <p:cBhvr>
                                        <p:cTn id="43" dur="500"/>
                                        <p:tgtEl>
                                          <p:spTgt spid="2">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3" end="13"/>
                                            </p:txEl>
                                          </p:spTgt>
                                        </p:tgtEl>
                                        <p:attrNameLst>
                                          <p:attrName>style.visibility</p:attrName>
                                        </p:attrNameLst>
                                      </p:cBhvr>
                                      <p:to>
                                        <p:strVal val="visible"/>
                                      </p:to>
                                    </p:set>
                                    <p:animEffect transition="in" filter="fade">
                                      <p:cBhvr>
                                        <p:cTn id="46" dur="500"/>
                                        <p:tgtEl>
                                          <p:spTgt spid="2">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xEl>
                                              <p:pRg st="15" end="15"/>
                                            </p:txEl>
                                          </p:spTgt>
                                        </p:tgtEl>
                                        <p:attrNameLst>
                                          <p:attrName>style.visibility</p:attrName>
                                        </p:attrNameLst>
                                      </p:cBhvr>
                                      <p:to>
                                        <p:strVal val="visible"/>
                                      </p:to>
                                    </p:set>
                                    <p:animEffect transition="in" filter="fade">
                                      <p:cBhvr>
                                        <p:cTn id="49" dur="500"/>
                                        <p:tgtEl>
                                          <p:spTgt spid="2">
                                            <p:txEl>
                                              <p:pRg st="15" end="1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
                                            <p:txEl>
                                              <p:pRg st="16" end="16"/>
                                            </p:txEl>
                                          </p:spTgt>
                                        </p:tgtEl>
                                        <p:attrNameLst>
                                          <p:attrName>style.visibility</p:attrName>
                                        </p:attrNameLst>
                                      </p:cBhvr>
                                      <p:to>
                                        <p:strVal val="visible"/>
                                      </p:to>
                                    </p:set>
                                    <p:animEffect transition="in" filter="fade">
                                      <p:cBhvr>
                                        <p:cTn id="52" dur="500"/>
                                        <p:tgtEl>
                                          <p:spTgt spid="2">
                                            <p:txEl>
                                              <p:pRg st="16" end="1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animEffect transition="in" filter="fade">
                                      <p:cBhvr>
                                        <p:cTn id="55" dur="500"/>
                                        <p:tgtEl>
                                          <p:spTgt spid="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IN" dirty="0"/>
              <a:t>Tree</a:t>
            </a:r>
            <a:endParaRPr lang="en-US" dirty="0"/>
          </a:p>
        </p:txBody>
      </p:sp>
      <p:sp>
        <p:nvSpPr>
          <p:cNvPr id="9" name="Content Placeholder 8">
            <a:extLst>
              <a:ext uri="{FF2B5EF4-FFF2-40B4-BE49-F238E27FC236}">
                <a16:creationId xmlns:a16="http://schemas.microsoft.com/office/drawing/2014/main" id="{2DE002E2-BAFD-4A07-8876-FAE735315988}"/>
              </a:ext>
            </a:extLst>
          </p:cNvPr>
          <p:cNvSpPr>
            <a:spLocks noGrp="1"/>
          </p:cNvSpPr>
          <p:nvPr>
            <p:ph idx="1"/>
          </p:nvPr>
        </p:nvSpPr>
        <p:spPr>
          <a:xfrm>
            <a:off x="519175" y="1450800"/>
            <a:ext cx="4104456" cy="1834977"/>
          </a:xfrm>
        </p:spPr>
        <p:txBody>
          <a:bodyPr/>
          <a:lstStyle/>
          <a:p>
            <a:r>
              <a:rPr lang="en-US" sz="2400" dirty="0"/>
              <a:t>A decision tree uses a tree looking structure to represent several </a:t>
            </a:r>
            <a:r>
              <a:rPr lang="en-US" sz="2400" dirty="0">
                <a:solidFill>
                  <a:schemeClr val="accent1">
                    <a:lumMod val="60000"/>
                    <a:lumOff val="40000"/>
                  </a:schemeClr>
                </a:solidFill>
              </a:rPr>
              <a:t>possible </a:t>
            </a:r>
            <a:r>
              <a:rPr lang="en-US" sz="2400" i="1" dirty="0">
                <a:solidFill>
                  <a:schemeClr val="accent1">
                    <a:lumMod val="60000"/>
                    <a:lumOff val="40000"/>
                  </a:schemeClr>
                </a:solidFill>
              </a:rPr>
              <a:t>decision paths </a:t>
            </a:r>
            <a:r>
              <a:rPr lang="en-US" sz="2400" dirty="0"/>
              <a:t>and an outcome for each path.</a:t>
            </a:r>
          </a:p>
        </p:txBody>
      </p:sp>
      <p:sp>
        <p:nvSpPr>
          <p:cNvPr id="3" name="Rectangle 2"/>
          <p:cNvSpPr/>
          <p:nvPr/>
        </p:nvSpPr>
        <p:spPr>
          <a:xfrm>
            <a:off x="5143467" y="3645818"/>
            <a:ext cx="5832648" cy="1446550"/>
          </a:xfrm>
          <a:prstGeom prst="rect">
            <a:avLst/>
          </a:prstGeom>
          <a:noFill/>
        </p:spPr>
        <p:txBody>
          <a:bodyPr wrap="square" lIns="91440" tIns="45720" rIns="91440" bIns="45720">
            <a:spAutoFit/>
          </a:bodyPr>
          <a:lstStyle/>
          <a:p>
            <a:pPr algn="ctr"/>
            <a:r>
              <a:rPr lang="en-US" sz="8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Game Time</a:t>
            </a:r>
          </a:p>
        </p:txBody>
      </p:sp>
      <p:pic>
        <p:nvPicPr>
          <p:cNvPr id="2050" name="Picture 2" descr="Decision Tree - Learn Everything About Decision Tre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191" y="511595"/>
            <a:ext cx="4104456" cy="2946999"/>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67A23E2-4723-47B8-7259-62185A5FE1B8}"/>
              </a:ext>
            </a:extLst>
          </p:cNvPr>
          <p:cNvCxnSpPr/>
          <p:nvPr/>
        </p:nvCxnSpPr>
        <p:spPr>
          <a:xfrm>
            <a:off x="10563671" y="511595"/>
            <a:ext cx="0" cy="294699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2637644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6" presetClass="emph" presetSubtype="0" fill="hold" nodeType="afterEffect">
                                  <p:stCondLst>
                                    <p:cond delay="0"/>
                                  </p:stCondLst>
                                  <p:childTnLst>
                                    <p:animEffect transition="out" filter="fade">
                                      <p:cBhvr>
                                        <p:cTn id="20" dur="1000" tmFilter="0, 0; .2, .5; .8, .5; 1, 0"/>
                                        <p:tgtEl>
                                          <p:spTgt spid="6"/>
                                        </p:tgtEl>
                                      </p:cBhvr>
                                    </p:animEffect>
                                    <p:animScale>
                                      <p:cBhvr>
                                        <p:cTn id="21" dur="500" autoRev="1" fill="hold"/>
                                        <p:tgtEl>
                                          <p:spTgt spid="6"/>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IN" dirty="0"/>
              <a:t>Tree</a:t>
            </a:r>
            <a:endParaRPr lang="en-US" dirty="0"/>
          </a:p>
        </p:txBody>
      </p:sp>
      <p:sp>
        <p:nvSpPr>
          <p:cNvPr id="6" name="Content Placeholder 8">
            <a:extLst>
              <a:ext uri="{FF2B5EF4-FFF2-40B4-BE49-F238E27FC236}">
                <a16:creationId xmlns:a16="http://schemas.microsoft.com/office/drawing/2014/main" id="{2DE002E2-BAFD-4A07-8876-FAE735315988}"/>
              </a:ext>
            </a:extLst>
          </p:cNvPr>
          <p:cNvSpPr txBox="1">
            <a:spLocks/>
          </p:cNvSpPr>
          <p:nvPr/>
        </p:nvSpPr>
        <p:spPr>
          <a:xfrm>
            <a:off x="3290863" y="366113"/>
            <a:ext cx="8640961" cy="6000723"/>
          </a:xfrm>
          <a:prstGeom prst="rect">
            <a:avLst/>
          </a:prstGeom>
          <a:ln>
            <a:noFill/>
          </a:ln>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US" dirty="0"/>
              <a:t>If you have ever played the game </a:t>
            </a:r>
            <a:r>
              <a:rPr lang="en-US" b="1" dirty="0"/>
              <a:t>Twenty Questions, </a:t>
            </a:r>
            <a:r>
              <a:rPr lang="en-US" dirty="0"/>
              <a:t>then you are familiar with decision trees. </a:t>
            </a:r>
          </a:p>
          <a:p>
            <a:r>
              <a:rPr lang="en-US" dirty="0"/>
              <a:t>For example:</a:t>
            </a:r>
          </a:p>
          <a:p>
            <a:r>
              <a:rPr lang="en-US" sz="1800" dirty="0">
                <a:solidFill>
                  <a:schemeClr val="accent5">
                    <a:lumMod val="50000"/>
                    <a:lumOff val="50000"/>
                  </a:schemeClr>
                </a:solidFill>
              </a:rPr>
              <a:t>• </a:t>
            </a:r>
            <a:r>
              <a:rPr lang="en-US" sz="1800" i="1" dirty="0">
                <a:solidFill>
                  <a:schemeClr val="accent5">
                    <a:lumMod val="50000"/>
                    <a:lumOff val="50000"/>
                  </a:schemeClr>
                </a:solidFill>
              </a:rPr>
              <a:t>“I am thinking of an animal.” </a:t>
            </a:r>
            <a:r>
              <a:rPr lang="en-US" sz="1800" i="1" dirty="0">
                <a:solidFill>
                  <a:schemeClr val="accent5">
                    <a:lumMod val="50000"/>
                    <a:lumOff val="50000"/>
                  </a:schemeClr>
                </a:solidFill>
                <a:sym typeface="Wingdings" panose="05000000000000000000" pitchFamily="2" charset="2"/>
              </a:rPr>
              <a:t> </a:t>
            </a:r>
            <a:endParaRPr lang="en-US" sz="1800" i="1" dirty="0">
              <a:solidFill>
                <a:schemeClr val="accent5">
                  <a:lumMod val="50000"/>
                  <a:lumOff val="50000"/>
                </a:schemeClr>
              </a:solidFill>
            </a:endParaRPr>
          </a:p>
          <a:p>
            <a:r>
              <a:rPr lang="en-US" sz="1800" dirty="0">
                <a:solidFill>
                  <a:srgbClr val="7030A0"/>
                </a:solidFill>
              </a:rPr>
              <a:t>• “Does it have more than five legs?” </a:t>
            </a:r>
          </a:p>
          <a:p>
            <a:r>
              <a:rPr lang="en-US" sz="1800" dirty="0">
                <a:solidFill>
                  <a:schemeClr val="accent5">
                    <a:lumMod val="50000"/>
                    <a:lumOff val="50000"/>
                  </a:schemeClr>
                </a:solidFill>
              </a:rPr>
              <a:t>• </a:t>
            </a:r>
            <a:r>
              <a:rPr lang="en-US" sz="1800" i="1" dirty="0">
                <a:solidFill>
                  <a:schemeClr val="accent5">
                    <a:lumMod val="50000"/>
                    <a:lumOff val="50000"/>
                  </a:schemeClr>
                </a:solidFill>
              </a:rPr>
              <a:t>“No.”</a:t>
            </a:r>
          </a:p>
          <a:p>
            <a:r>
              <a:rPr lang="en-US" sz="1800" dirty="0">
                <a:solidFill>
                  <a:srgbClr val="7030A0"/>
                </a:solidFill>
              </a:rPr>
              <a:t>• “Is it delicious?” </a:t>
            </a:r>
            <a:r>
              <a:rPr lang="en-US" sz="1800" dirty="0">
                <a:solidFill>
                  <a:srgbClr val="7030A0"/>
                </a:solidFill>
                <a:sym typeface="Wingdings" panose="05000000000000000000" pitchFamily="2" charset="2"/>
              </a:rPr>
              <a:t> </a:t>
            </a:r>
            <a:endParaRPr lang="en-US" sz="1800" dirty="0">
              <a:solidFill>
                <a:srgbClr val="7030A0"/>
              </a:solidFill>
            </a:endParaRPr>
          </a:p>
          <a:p>
            <a:r>
              <a:rPr lang="en-US" sz="1800" dirty="0">
                <a:solidFill>
                  <a:schemeClr val="accent5">
                    <a:lumMod val="50000"/>
                    <a:lumOff val="50000"/>
                  </a:schemeClr>
                </a:solidFill>
              </a:rPr>
              <a:t>• </a:t>
            </a:r>
            <a:r>
              <a:rPr lang="en-US" sz="1800" i="1" dirty="0">
                <a:solidFill>
                  <a:schemeClr val="accent5">
                    <a:lumMod val="50000"/>
                    <a:lumOff val="50000"/>
                  </a:schemeClr>
                </a:solidFill>
              </a:rPr>
              <a:t>“No.”</a:t>
            </a:r>
          </a:p>
          <a:p>
            <a:r>
              <a:rPr lang="en-US" sz="1800" dirty="0">
                <a:solidFill>
                  <a:srgbClr val="7030A0"/>
                </a:solidFill>
              </a:rPr>
              <a:t>• “Does it appear on the back of the Australian five-cent coin?” </a:t>
            </a:r>
            <a:r>
              <a:rPr lang="en-US" sz="1800" dirty="0">
                <a:solidFill>
                  <a:srgbClr val="7030A0"/>
                </a:solidFill>
                <a:sym typeface="Wingdings" panose="05000000000000000000" pitchFamily="2" charset="2"/>
              </a:rPr>
              <a:t> </a:t>
            </a:r>
            <a:endParaRPr lang="en-US" sz="1800" dirty="0">
              <a:solidFill>
                <a:srgbClr val="7030A0"/>
              </a:solidFill>
            </a:endParaRPr>
          </a:p>
          <a:p>
            <a:r>
              <a:rPr lang="en-US" sz="1800" dirty="0">
                <a:solidFill>
                  <a:schemeClr val="accent5">
                    <a:lumMod val="50000"/>
                    <a:lumOff val="50000"/>
                  </a:schemeClr>
                </a:solidFill>
              </a:rPr>
              <a:t>• </a:t>
            </a:r>
            <a:r>
              <a:rPr lang="en-US" sz="1800" i="1" dirty="0">
                <a:solidFill>
                  <a:schemeClr val="accent5">
                    <a:lumMod val="50000"/>
                    <a:lumOff val="50000"/>
                  </a:schemeClr>
                </a:solidFill>
              </a:rPr>
              <a:t>“Yes.”</a:t>
            </a:r>
          </a:p>
          <a:p>
            <a:r>
              <a:rPr lang="en-US" sz="1800" dirty="0">
                <a:solidFill>
                  <a:srgbClr val="7030A0"/>
                </a:solidFill>
              </a:rPr>
              <a:t>• “Is it an echidna?” </a:t>
            </a:r>
            <a:r>
              <a:rPr lang="en-US" sz="1800" dirty="0">
                <a:solidFill>
                  <a:srgbClr val="7030A0"/>
                </a:solidFill>
                <a:sym typeface="Wingdings" panose="05000000000000000000" pitchFamily="2" charset="2"/>
              </a:rPr>
              <a:t> </a:t>
            </a:r>
            <a:endParaRPr lang="en-US" sz="1800" dirty="0">
              <a:solidFill>
                <a:srgbClr val="7030A0"/>
              </a:solidFill>
            </a:endParaRPr>
          </a:p>
          <a:p>
            <a:r>
              <a:rPr lang="en-US" sz="1800" dirty="0">
                <a:solidFill>
                  <a:schemeClr val="accent5">
                    <a:lumMod val="50000"/>
                    <a:lumOff val="50000"/>
                  </a:schemeClr>
                </a:solidFill>
              </a:rPr>
              <a:t>• </a:t>
            </a:r>
            <a:r>
              <a:rPr lang="en-US" sz="1800" i="1" dirty="0">
                <a:solidFill>
                  <a:schemeClr val="accent5">
                    <a:lumMod val="50000"/>
                    <a:lumOff val="50000"/>
                  </a:schemeClr>
                </a:solidFill>
              </a:rPr>
              <a:t>“Yes, it is!”</a:t>
            </a:r>
          </a:p>
          <a:p>
            <a:endParaRPr lang="en-US" sz="1800" i="1" dirty="0">
              <a:solidFill>
                <a:schemeClr val="accent5">
                  <a:lumMod val="50000"/>
                  <a:lumOff val="50000"/>
                </a:schemeClr>
              </a:solidFill>
            </a:endParaRPr>
          </a:p>
          <a:p>
            <a:r>
              <a:rPr lang="en-US" dirty="0"/>
              <a:t>This corresponds to the path:</a:t>
            </a:r>
          </a:p>
          <a:p>
            <a:r>
              <a:rPr lang="en-US" dirty="0"/>
              <a:t>“Not more than 5 legs” → “Not delicious” → “On the 5-cent coin” → “Echidna!”</a:t>
            </a:r>
          </a:p>
          <a:p>
            <a:r>
              <a:rPr lang="en-US" dirty="0"/>
              <a:t>In an idiosyncratic (and not very comprehensive) “</a:t>
            </a:r>
            <a:r>
              <a:rPr lang="en-US" b="1" dirty="0"/>
              <a:t>guess the animal</a:t>
            </a:r>
            <a:r>
              <a:rPr lang="en-US" dirty="0"/>
              <a:t>” decision tree</a:t>
            </a:r>
          </a:p>
        </p:txBody>
      </p:sp>
      <p:sp>
        <p:nvSpPr>
          <p:cNvPr id="3" name="Rectangle 2"/>
          <p:cNvSpPr/>
          <p:nvPr/>
        </p:nvSpPr>
        <p:spPr>
          <a:xfrm>
            <a:off x="266526" y="2580256"/>
            <a:ext cx="181171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Game</a:t>
            </a:r>
          </a:p>
        </p:txBody>
      </p:sp>
      <p:pic>
        <p:nvPicPr>
          <p:cNvPr id="9" name="Content Placeholder 8" descr="A person smiling with dark hair&#10;&#10;Description automatically generated">
            <a:extLst>
              <a:ext uri="{FF2B5EF4-FFF2-40B4-BE49-F238E27FC236}">
                <a16:creationId xmlns:a16="http://schemas.microsoft.com/office/drawing/2014/main" id="{ABFAB8B4-6462-0463-3BDC-F125AD3B685B}"/>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46584" y="1827324"/>
            <a:ext cx="228596" cy="288032"/>
          </a:xfrm>
        </p:spPr>
      </p:pic>
      <p:pic>
        <p:nvPicPr>
          <p:cNvPr id="11" name="Content Placeholder 8" descr="A person smiling with dark hair&#10;&#10;Description automatically generated">
            <a:extLst>
              <a:ext uri="{FF2B5EF4-FFF2-40B4-BE49-F238E27FC236}">
                <a16:creationId xmlns:a16="http://schemas.microsoft.com/office/drawing/2014/main" id="{E3A57650-E0C8-B04E-4B49-B164F7F2C84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95519" y="3141762"/>
            <a:ext cx="228596" cy="288032"/>
          </a:xfrm>
          <a:prstGeom prst="rect">
            <a:avLst/>
          </a:prstGeom>
        </p:spPr>
      </p:pic>
      <p:pic>
        <p:nvPicPr>
          <p:cNvPr id="12" name="Content Placeholder 8" descr="A person smiling with dark hair&#10;&#10;Description automatically generated">
            <a:extLst>
              <a:ext uri="{FF2B5EF4-FFF2-40B4-BE49-F238E27FC236}">
                <a16:creationId xmlns:a16="http://schemas.microsoft.com/office/drawing/2014/main" id="{23290EB8-05C4-7039-C899-343A7C2D198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91063" y="2459923"/>
            <a:ext cx="228596" cy="288032"/>
          </a:xfrm>
          <a:prstGeom prst="rect">
            <a:avLst/>
          </a:prstGeom>
        </p:spPr>
      </p:pic>
      <p:pic>
        <p:nvPicPr>
          <p:cNvPr id="14" name="Content Placeholder 8" descr="A person smiling with dark hair&#10;&#10;Description automatically generated">
            <a:extLst>
              <a:ext uri="{FF2B5EF4-FFF2-40B4-BE49-F238E27FC236}">
                <a16:creationId xmlns:a16="http://schemas.microsoft.com/office/drawing/2014/main" id="{6BAACA6D-1064-737E-020F-95C64C41577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89484" y="3742983"/>
            <a:ext cx="228596" cy="288032"/>
          </a:xfrm>
          <a:prstGeom prst="rect">
            <a:avLst/>
          </a:prstGeom>
        </p:spPr>
      </p:pic>
    </p:spTree>
    <p:extLst>
      <p:ext uri="{BB962C8B-B14F-4D97-AF65-F5344CB8AC3E}">
        <p14:creationId xmlns:p14="http://schemas.microsoft.com/office/powerpoint/2010/main" val="285143005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Trees</a:t>
            </a:r>
            <a:endParaRPr lang="en-US" dirty="0"/>
          </a:p>
        </p:txBody>
      </p:sp>
      <p:sp>
        <p:nvSpPr>
          <p:cNvPr id="5" name="Rectangle 4"/>
          <p:cNvSpPr/>
          <p:nvPr/>
        </p:nvSpPr>
        <p:spPr>
          <a:xfrm>
            <a:off x="126276" y="2600497"/>
            <a:ext cx="450617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Game to Trees</a:t>
            </a:r>
          </a:p>
        </p:txBody>
      </p:sp>
      <p:pic>
        <p:nvPicPr>
          <p:cNvPr id="6" name="Picture 5"/>
          <p:cNvPicPr>
            <a:picLocks noChangeAspect="1"/>
          </p:cNvPicPr>
          <p:nvPr/>
        </p:nvPicPr>
        <p:blipFill rotWithShape="1">
          <a:blip r:embed="rId3"/>
          <a:srcRect l="1223" t="2211"/>
          <a:stretch/>
        </p:blipFill>
        <p:spPr>
          <a:xfrm>
            <a:off x="5025345" y="621594"/>
            <a:ext cx="6772352" cy="5078872"/>
          </a:xfrm>
          <a:prstGeom prst="rect">
            <a:avLst/>
          </a:prstGeom>
          <a:ln>
            <a:noFill/>
          </a:ln>
        </p:spPr>
      </p:pic>
      <p:cxnSp>
        <p:nvCxnSpPr>
          <p:cNvPr id="8" name="Straight Arrow Connector 7"/>
          <p:cNvCxnSpPr/>
          <p:nvPr/>
        </p:nvCxnSpPr>
        <p:spPr>
          <a:xfrm flipH="1">
            <a:off x="6584271" y="1053530"/>
            <a:ext cx="1387112" cy="912444"/>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H="1">
            <a:off x="5811143" y="2853730"/>
            <a:ext cx="773128" cy="617777"/>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5833047" y="4318198"/>
            <a:ext cx="331959" cy="767780"/>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5811143" y="5085978"/>
            <a:ext cx="707726" cy="523186"/>
          </a:xfrm>
          <a:prstGeom prst="rect">
            <a:avLst/>
          </a:prstGeom>
          <a:noFill/>
          <a:ln w="63500">
            <a:solidFill>
              <a:srgbClr val="00962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22" name="Rectangle 21"/>
          <p:cNvSpPr/>
          <p:nvPr/>
        </p:nvSpPr>
        <p:spPr>
          <a:xfrm>
            <a:off x="6165006" y="114794"/>
            <a:ext cx="3901196" cy="415498"/>
          </a:xfrm>
          <a:prstGeom prst="rect">
            <a:avLst/>
          </a:prstGeom>
        </p:spPr>
        <p:txBody>
          <a:bodyPr wrap="none">
            <a:spAutoFit/>
          </a:bodyPr>
          <a:lstStyle/>
          <a:p>
            <a:r>
              <a:rPr lang="en-IN" dirty="0"/>
              <a:t>A ‘ guess the animal’ decision tree</a:t>
            </a:r>
          </a:p>
        </p:txBody>
      </p:sp>
    </p:spTree>
    <p:extLst>
      <p:ext uri="{BB962C8B-B14F-4D97-AF65-F5344CB8AC3E}">
        <p14:creationId xmlns:p14="http://schemas.microsoft.com/office/powerpoint/2010/main" val="321389188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75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5"/>
            <a:ext cx="3995824" cy="868488"/>
          </a:xfrm>
        </p:spPr>
        <p:txBody>
          <a:bodyPr/>
          <a:lstStyle/>
          <a:p>
            <a:r>
              <a:rPr lang="en-IN" dirty="0"/>
              <a:t>Trees Terminologies</a:t>
            </a:r>
            <a:endParaRPr lang="en-US" dirty="0"/>
          </a:p>
        </p:txBody>
      </p:sp>
      <p:grpSp>
        <p:nvGrpSpPr>
          <p:cNvPr id="32" name="Group 31"/>
          <p:cNvGrpSpPr/>
          <p:nvPr/>
        </p:nvGrpSpPr>
        <p:grpSpPr>
          <a:xfrm>
            <a:off x="1778695" y="357353"/>
            <a:ext cx="10231849" cy="6096776"/>
            <a:chOff x="1778695" y="357353"/>
            <a:chExt cx="10231849" cy="6096776"/>
          </a:xfrm>
        </p:grpSpPr>
        <p:grpSp>
          <p:nvGrpSpPr>
            <p:cNvPr id="31" name="Group 30"/>
            <p:cNvGrpSpPr/>
            <p:nvPr/>
          </p:nvGrpSpPr>
          <p:grpSpPr>
            <a:xfrm>
              <a:off x="1778695" y="357353"/>
              <a:ext cx="8932592" cy="6096776"/>
              <a:chOff x="1778695" y="357353"/>
              <a:chExt cx="8932592" cy="6096776"/>
            </a:xfrm>
          </p:grpSpPr>
          <p:pic>
            <p:nvPicPr>
              <p:cNvPr id="6" name="Picture 5"/>
              <p:cNvPicPr>
                <a:picLocks noChangeAspect="1"/>
              </p:cNvPicPr>
              <p:nvPr/>
            </p:nvPicPr>
            <p:blipFill rotWithShape="1">
              <a:blip r:embed="rId3"/>
              <a:srcRect l="1223" t="2211"/>
              <a:stretch/>
            </p:blipFill>
            <p:spPr>
              <a:xfrm>
                <a:off x="3441845" y="1002468"/>
                <a:ext cx="7269442" cy="5451661"/>
              </a:xfrm>
              <a:prstGeom prst="rect">
                <a:avLst/>
              </a:prstGeom>
              <a:ln>
                <a:noFill/>
              </a:ln>
            </p:spPr>
          </p:pic>
          <p:sp>
            <p:nvSpPr>
              <p:cNvPr id="9" name="TextBox 8"/>
              <p:cNvSpPr txBox="1"/>
              <p:nvPr/>
            </p:nvSpPr>
            <p:spPr>
              <a:xfrm>
                <a:off x="8286341" y="357353"/>
                <a:ext cx="1236411" cy="453183"/>
              </a:xfrm>
              <a:prstGeom prst="rect">
                <a:avLst/>
              </a:prstGeom>
              <a:noFill/>
              <a:ln>
                <a:solidFill>
                  <a:srgbClr val="000000"/>
                </a:solidFill>
              </a:ln>
            </p:spPr>
            <p:txBody>
              <a:bodyPr wrap="none" lIns="72000" tIns="72000" rIns="72000" bIns="72000" rtlCol="0">
                <a:spAutoFit/>
              </a:bodyPr>
              <a:lstStyle/>
              <a:p>
                <a:r>
                  <a:rPr lang="en-IN" sz="2000" dirty="0">
                    <a:latin typeface="Daimler CS" pitchFamily="2" charset="0"/>
                  </a:rPr>
                  <a:t>Root Node</a:t>
                </a:r>
                <a:endParaRPr lang="en-US" sz="2000" dirty="0" err="1">
                  <a:latin typeface="Daimler CS" pitchFamily="2" charset="0"/>
                </a:endParaRPr>
              </a:p>
            </p:txBody>
          </p:sp>
          <p:sp>
            <p:nvSpPr>
              <p:cNvPr id="16" name="TextBox 15"/>
              <p:cNvSpPr txBox="1"/>
              <p:nvPr/>
            </p:nvSpPr>
            <p:spPr>
              <a:xfrm>
                <a:off x="1778695" y="5726634"/>
                <a:ext cx="586233" cy="453183"/>
              </a:xfrm>
              <a:prstGeom prst="rect">
                <a:avLst/>
              </a:prstGeom>
              <a:noFill/>
              <a:ln>
                <a:solidFill>
                  <a:srgbClr val="000000"/>
                </a:solidFill>
              </a:ln>
            </p:spPr>
            <p:txBody>
              <a:bodyPr wrap="none" lIns="72000" tIns="72000" rIns="72000" bIns="72000" rtlCol="0">
                <a:spAutoFit/>
              </a:bodyPr>
              <a:lstStyle/>
              <a:p>
                <a:r>
                  <a:rPr lang="en-IN" sz="2000" dirty="0">
                    <a:latin typeface="Daimler CS" pitchFamily="2" charset="0"/>
                  </a:rPr>
                  <a:t>Leaf</a:t>
                </a:r>
                <a:endParaRPr lang="en-US" sz="2000" dirty="0" err="1">
                  <a:latin typeface="Daimler CS" pitchFamily="2" charset="0"/>
                </a:endParaRPr>
              </a:p>
            </p:txBody>
          </p:sp>
          <p:sp>
            <p:nvSpPr>
              <p:cNvPr id="27" name="Right Arrow 26"/>
              <p:cNvSpPr/>
              <p:nvPr/>
            </p:nvSpPr>
            <p:spPr>
              <a:xfrm rot="20072015">
                <a:off x="7773939" y="997425"/>
                <a:ext cx="786770" cy="3582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28" name="Right Arrow 27"/>
              <p:cNvSpPr/>
              <p:nvPr/>
            </p:nvSpPr>
            <p:spPr>
              <a:xfrm rot="10800000">
                <a:off x="2579577" y="5811171"/>
                <a:ext cx="786770" cy="3582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29" name="Oval 28"/>
              <p:cNvSpPr/>
              <p:nvPr/>
            </p:nvSpPr>
            <p:spPr>
              <a:xfrm rot="19871030">
                <a:off x="4894740" y="1573691"/>
                <a:ext cx="2016224" cy="6098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30" name="Right Arrow 29"/>
              <p:cNvSpPr/>
              <p:nvPr/>
            </p:nvSpPr>
            <p:spPr>
              <a:xfrm rot="20072015">
                <a:off x="9666367" y="2450545"/>
                <a:ext cx="786770" cy="3582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15" name="TextBox 14"/>
            <p:cNvSpPr txBox="1"/>
            <p:nvPr/>
          </p:nvSpPr>
          <p:spPr>
            <a:xfrm>
              <a:off x="9941406" y="1845618"/>
              <a:ext cx="2069138" cy="453183"/>
            </a:xfrm>
            <a:prstGeom prst="rect">
              <a:avLst/>
            </a:prstGeom>
            <a:noFill/>
            <a:ln>
              <a:solidFill>
                <a:srgbClr val="000000"/>
              </a:solidFill>
            </a:ln>
          </p:spPr>
          <p:txBody>
            <a:bodyPr wrap="none" lIns="72000" tIns="72000" rIns="72000" bIns="72000" rtlCol="0">
              <a:spAutoFit/>
            </a:bodyPr>
            <a:lstStyle/>
            <a:p>
              <a:r>
                <a:rPr lang="en-IN" sz="2000" dirty="0">
                  <a:latin typeface="Daimler CS" pitchFamily="2" charset="0"/>
                </a:rPr>
                <a:t>Intermediate Node</a:t>
              </a:r>
              <a:endParaRPr lang="en-US" sz="2000" dirty="0" err="1">
                <a:latin typeface="Daimler CS" pitchFamily="2" charset="0"/>
              </a:endParaRPr>
            </a:p>
          </p:txBody>
        </p:sp>
      </p:grpSp>
      <p:sp>
        <p:nvSpPr>
          <p:cNvPr id="5" name="TextBox 4"/>
          <p:cNvSpPr txBox="1"/>
          <p:nvPr/>
        </p:nvSpPr>
        <p:spPr>
          <a:xfrm>
            <a:off x="519175" y="1830926"/>
            <a:ext cx="2703320" cy="1068736"/>
          </a:xfrm>
          <a:prstGeom prst="rect">
            <a:avLst/>
          </a:prstGeom>
          <a:noFill/>
        </p:spPr>
        <p:txBody>
          <a:bodyPr wrap="square" lIns="72000" tIns="72000" rIns="72000" bIns="72000" rtlCol="0">
            <a:spAutoFit/>
          </a:bodyPr>
          <a:lstStyle/>
          <a:p>
            <a:r>
              <a:rPr lang="en-IN" sz="2000" dirty="0">
                <a:latin typeface="Daimler CS" pitchFamily="2" charset="0"/>
              </a:rPr>
              <a:t>White box models, is easy to interpret and fairly intuitive </a:t>
            </a:r>
            <a:endParaRPr lang="en-US" sz="2000" dirty="0" err="1">
              <a:latin typeface="Daimler CS" pitchFamily="2" charset="0"/>
            </a:endParaRPr>
          </a:p>
        </p:txBody>
      </p:sp>
    </p:spTree>
    <p:extLst>
      <p:ext uri="{BB962C8B-B14F-4D97-AF65-F5344CB8AC3E}">
        <p14:creationId xmlns:p14="http://schemas.microsoft.com/office/powerpoint/2010/main" val="1435833956"/>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5"/>
            <a:ext cx="2267632" cy="519418"/>
          </a:xfrm>
        </p:spPr>
        <p:txBody>
          <a:bodyPr/>
          <a:lstStyle/>
          <a:p>
            <a:r>
              <a:rPr lang="en-IN" dirty="0"/>
              <a:t>Parameters </a:t>
            </a:r>
            <a:endParaRPr lang="en-US" dirty="0"/>
          </a:p>
        </p:txBody>
      </p:sp>
      <p:sp>
        <p:nvSpPr>
          <p:cNvPr id="3" name="Content Placeholder 2"/>
          <p:cNvSpPr>
            <a:spLocks noGrp="1"/>
          </p:cNvSpPr>
          <p:nvPr>
            <p:ph idx="1"/>
          </p:nvPr>
        </p:nvSpPr>
        <p:spPr/>
        <p:txBody>
          <a:bodyPr/>
          <a:lstStyle/>
          <a:p>
            <a:r>
              <a:rPr lang="en-IN" dirty="0"/>
              <a:t> </a:t>
            </a:r>
            <a:endParaRPr lang="en-US" dirty="0"/>
          </a:p>
        </p:txBody>
      </p:sp>
      <p:grpSp>
        <p:nvGrpSpPr>
          <p:cNvPr id="13" name="Group 12"/>
          <p:cNvGrpSpPr/>
          <p:nvPr/>
        </p:nvGrpSpPr>
        <p:grpSpPr>
          <a:xfrm>
            <a:off x="1058615" y="1921404"/>
            <a:ext cx="5688632" cy="4028670"/>
            <a:chOff x="1130624" y="1738189"/>
            <a:chExt cx="5688632" cy="4028670"/>
          </a:xfrm>
        </p:grpSpPr>
        <p:grpSp>
          <p:nvGrpSpPr>
            <p:cNvPr id="12" name="Group 11"/>
            <p:cNvGrpSpPr/>
            <p:nvPr/>
          </p:nvGrpSpPr>
          <p:grpSpPr>
            <a:xfrm>
              <a:off x="1130624" y="1738189"/>
              <a:ext cx="5688632" cy="4028670"/>
              <a:chOff x="1130624" y="1322267"/>
              <a:chExt cx="5688632" cy="4028670"/>
            </a:xfrm>
          </p:grpSpPr>
          <p:grpSp>
            <p:nvGrpSpPr>
              <p:cNvPr id="9" name="Group 8"/>
              <p:cNvGrpSpPr/>
              <p:nvPr/>
            </p:nvGrpSpPr>
            <p:grpSpPr>
              <a:xfrm>
                <a:off x="1130624" y="1322267"/>
                <a:ext cx="5688632" cy="4028670"/>
                <a:chOff x="1130624" y="1322267"/>
                <a:chExt cx="5688632" cy="4028670"/>
              </a:xfrm>
            </p:grpSpPr>
            <p:pic>
              <p:nvPicPr>
                <p:cNvPr id="7" name="Picture 6"/>
                <p:cNvPicPr>
                  <a:picLocks noChangeAspect="1"/>
                </p:cNvPicPr>
                <p:nvPr/>
              </p:nvPicPr>
              <p:blipFill>
                <a:blip r:embed="rId3"/>
                <a:stretch>
                  <a:fillRect/>
                </a:stretch>
              </p:blipFill>
              <p:spPr>
                <a:xfrm>
                  <a:off x="1130624" y="1322267"/>
                  <a:ext cx="5688632" cy="4028670"/>
                </a:xfrm>
                <a:prstGeom prst="rect">
                  <a:avLst/>
                </a:prstGeom>
              </p:spPr>
            </p:pic>
            <p:sp>
              <p:nvSpPr>
                <p:cNvPr id="8" name="Rectangle 7"/>
                <p:cNvSpPr/>
                <p:nvPr/>
              </p:nvSpPr>
              <p:spPr>
                <a:xfrm>
                  <a:off x="4803031" y="1557586"/>
                  <a:ext cx="93610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11" name="Rounded Rectangle 10"/>
              <p:cNvSpPr/>
              <p:nvPr/>
            </p:nvSpPr>
            <p:spPr>
              <a:xfrm>
                <a:off x="3398875" y="2858667"/>
                <a:ext cx="2376264" cy="2508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10" name="Rounded Rectangle 9"/>
            <p:cNvSpPr/>
            <p:nvPr/>
          </p:nvSpPr>
          <p:spPr>
            <a:xfrm>
              <a:off x="2210743" y="1810840"/>
              <a:ext cx="2376264" cy="2508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14" name="TextBox 13"/>
          <p:cNvSpPr txBox="1"/>
          <p:nvPr/>
        </p:nvSpPr>
        <p:spPr>
          <a:xfrm>
            <a:off x="7430705" y="2112854"/>
            <a:ext cx="2556902" cy="1222624"/>
          </a:xfrm>
          <a:prstGeom prst="rect">
            <a:avLst/>
          </a:prstGeom>
          <a:noFill/>
          <a:ln>
            <a:solidFill>
              <a:schemeClr val="accent1">
                <a:lumMod val="40000"/>
                <a:lumOff val="60000"/>
              </a:schemeClr>
            </a:solidFill>
          </a:ln>
        </p:spPr>
        <p:txBody>
          <a:bodyPr wrap="square" lIns="72000" tIns="72000" rIns="72000" bIns="72000" rtlCol="0">
            <a:spAutoFit/>
          </a:bodyPr>
          <a:lstStyle/>
          <a:p>
            <a:pPr algn="ctr"/>
            <a:r>
              <a:rPr lang="en-IN" sz="2400" dirty="0">
                <a:latin typeface="Daimler CS" pitchFamily="2" charset="0"/>
              </a:rPr>
              <a:t>EX: </a:t>
            </a:r>
            <a:r>
              <a:rPr lang="en-IN" sz="2800" b="1" dirty="0">
                <a:latin typeface="Daimler CS" pitchFamily="2" charset="0"/>
              </a:rPr>
              <a:t>Y = </a:t>
            </a:r>
            <a:r>
              <a:rPr lang="en-IN" sz="2800" b="1" dirty="0" err="1">
                <a:latin typeface="Daimler CS" pitchFamily="2" charset="0"/>
              </a:rPr>
              <a:t>mX</a:t>
            </a:r>
            <a:r>
              <a:rPr lang="en-IN" sz="2800" b="1" dirty="0">
                <a:latin typeface="Daimler CS" pitchFamily="2" charset="0"/>
              </a:rPr>
              <a:t> + c</a:t>
            </a:r>
          </a:p>
          <a:p>
            <a:pPr marL="285750" indent="-285750">
              <a:buFont typeface="Arial" panose="020B0604020202020204" pitchFamily="34" charset="0"/>
              <a:buChar char="•"/>
            </a:pPr>
            <a:r>
              <a:rPr lang="en-IN" sz="1400" b="1" dirty="0">
                <a:latin typeface="Daimler CS" pitchFamily="2" charset="0"/>
              </a:rPr>
              <a:t>m</a:t>
            </a:r>
            <a:r>
              <a:rPr lang="en-IN" sz="1400" dirty="0">
                <a:latin typeface="Daimler CS" pitchFamily="2" charset="0"/>
              </a:rPr>
              <a:t> &amp; </a:t>
            </a:r>
            <a:r>
              <a:rPr lang="en-IN" sz="1400" b="1" dirty="0">
                <a:latin typeface="Daimler CS" pitchFamily="2" charset="0"/>
              </a:rPr>
              <a:t>c</a:t>
            </a:r>
            <a:r>
              <a:rPr lang="en-IN" sz="1400" dirty="0">
                <a:latin typeface="Daimler CS" pitchFamily="2" charset="0"/>
              </a:rPr>
              <a:t> are parameters / values obtained by the model over training on the data</a:t>
            </a:r>
            <a:endParaRPr lang="en-US" sz="1400" dirty="0" err="1">
              <a:latin typeface="Daimler CS" pitchFamily="2" charset="0"/>
            </a:endParaRPr>
          </a:p>
        </p:txBody>
      </p:sp>
      <p:sp>
        <p:nvSpPr>
          <p:cNvPr id="15" name="Rectangle 14"/>
          <p:cNvSpPr/>
          <p:nvPr/>
        </p:nvSpPr>
        <p:spPr>
          <a:xfrm>
            <a:off x="2283664" y="887012"/>
            <a:ext cx="9062866" cy="4770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500" b="1" dirty="0">
                <a:ln/>
                <a:solidFill>
                  <a:schemeClr val="accent4"/>
                </a:solidFill>
              </a:rPr>
              <a:t>Values that are learnt from the data and exclusive to the model.</a:t>
            </a:r>
          </a:p>
        </p:txBody>
      </p:sp>
    </p:spTree>
    <p:extLst>
      <p:ext uri="{BB962C8B-B14F-4D97-AF65-F5344CB8AC3E}">
        <p14:creationId xmlns:p14="http://schemas.microsoft.com/office/powerpoint/2010/main" val="325730460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5"/>
            <a:ext cx="2915704" cy="757944"/>
          </a:xfrm>
        </p:spPr>
        <p:txBody>
          <a:bodyPr/>
          <a:lstStyle/>
          <a:p>
            <a:r>
              <a:rPr lang="en-IN" dirty="0"/>
              <a:t>Hyper Parameters</a:t>
            </a:r>
            <a:endParaRPr lang="en-US" dirty="0"/>
          </a:p>
        </p:txBody>
      </p:sp>
      <p:pic>
        <p:nvPicPr>
          <p:cNvPr id="6" name="Content Placeholder 5"/>
          <p:cNvPicPr>
            <a:picLocks noGrp="1" noChangeAspect="1"/>
          </p:cNvPicPr>
          <p:nvPr>
            <p:ph idx="1"/>
          </p:nvPr>
        </p:nvPicPr>
        <p:blipFill>
          <a:blip r:embed="rId3"/>
          <a:stretch>
            <a:fillRect/>
          </a:stretch>
        </p:blipFill>
        <p:spPr>
          <a:xfrm>
            <a:off x="550281" y="1614494"/>
            <a:ext cx="5003174" cy="3530159"/>
          </a:xfrm>
          <a:prstGeom prst="rect">
            <a:avLst/>
          </a:prstGeom>
        </p:spPr>
      </p:pic>
      <p:sp>
        <p:nvSpPr>
          <p:cNvPr id="9" name="Rectangle 8"/>
          <p:cNvSpPr/>
          <p:nvPr/>
        </p:nvSpPr>
        <p:spPr>
          <a:xfrm>
            <a:off x="1546284" y="887012"/>
            <a:ext cx="10537628" cy="477054"/>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500" b="1" cap="none" spc="0" dirty="0">
                <a:ln/>
                <a:solidFill>
                  <a:schemeClr val="accent4"/>
                </a:solidFill>
                <a:effectLst/>
              </a:rPr>
              <a:t>**Parameters that cannot be learnt from the data or external to the model</a:t>
            </a:r>
          </a:p>
        </p:txBody>
      </p:sp>
      <p:pic>
        <p:nvPicPr>
          <p:cNvPr id="10" name="Picture 9"/>
          <p:cNvPicPr>
            <a:picLocks noChangeAspect="1"/>
          </p:cNvPicPr>
          <p:nvPr/>
        </p:nvPicPr>
        <p:blipFill>
          <a:blip r:embed="rId4"/>
          <a:stretch>
            <a:fillRect/>
          </a:stretch>
        </p:blipFill>
        <p:spPr>
          <a:xfrm>
            <a:off x="6202289" y="1614494"/>
            <a:ext cx="5003174" cy="3530159"/>
          </a:xfrm>
          <a:prstGeom prst="rect">
            <a:avLst/>
          </a:prstGeom>
        </p:spPr>
      </p:pic>
      <p:sp>
        <p:nvSpPr>
          <p:cNvPr id="11" name="Rectangle 10"/>
          <p:cNvSpPr/>
          <p:nvPr/>
        </p:nvSpPr>
        <p:spPr>
          <a:xfrm rot="21145641">
            <a:off x="3031506" y="4883044"/>
            <a:ext cx="5441707" cy="523220"/>
          </a:xfrm>
          <a:prstGeom prst="rect">
            <a:avLst/>
          </a:prstGeom>
          <a:noFill/>
        </p:spPr>
        <p:txBody>
          <a:bodyPr wrap="square" lIns="91440" tIns="45720" rIns="91440" bIns="45720">
            <a:spAutoFit/>
          </a:bodyPr>
          <a:lstStyle/>
          <a:p>
            <a:pPr algn="ctr"/>
            <a:r>
              <a:rPr lang="en-US" sz="2800" dirty="0">
                <a:ln w="0"/>
                <a:solidFill>
                  <a:srgbClr val="C00000"/>
                </a:solidFill>
              </a:rPr>
              <a:t>Regularization </a:t>
            </a:r>
            <a:endParaRPr lang="en-US" sz="5400" b="0" cap="none" spc="0" dirty="0">
              <a:ln w="0"/>
              <a:solidFill>
                <a:srgbClr val="C00000"/>
              </a:solidFill>
              <a:effectLst/>
            </a:endParaRPr>
          </a:p>
        </p:txBody>
      </p:sp>
      <p:sp>
        <p:nvSpPr>
          <p:cNvPr id="3" name="TextBox 2">
            <a:extLst>
              <a:ext uri="{FF2B5EF4-FFF2-40B4-BE49-F238E27FC236}">
                <a16:creationId xmlns:a16="http://schemas.microsoft.com/office/drawing/2014/main" id="{184EC41A-CABF-278A-0DAC-0CC1AC714F1C}"/>
              </a:ext>
            </a:extLst>
          </p:cNvPr>
          <p:cNvSpPr txBox="1"/>
          <p:nvPr/>
        </p:nvSpPr>
        <p:spPr>
          <a:xfrm>
            <a:off x="6993348" y="5122195"/>
            <a:ext cx="4830150" cy="1376513"/>
          </a:xfrm>
          <a:prstGeom prst="rect">
            <a:avLst/>
          </a:prstGeom>
          <a:noFill/>
        </p:spPr>
        <p:txBody>
          <a:bodyPr wrap="none" lIns="72000" tIns="72000" rIns="72000" bIns="72000" rtlCol="0">
            <a:spAutoFit/>
          </a:bodyPr>
          <a:lstStyle/>
          <a:p>
            <a:pPr marL="457200" indent="-457200">
              <a:buFont typeface="Arial" panose="020B0604020202020204" pitchFamily="34" charset="0"/>
              <a:buChar char="•"/>
            </a:pPr>
            <a:r>
              <a:rPr lang="en-IN" sz="2000" dirty="0">
                <a:latin typeface="Daimler CS" pitchFamily="2" charset="0"/>
              </a:rPr>
              <a:t>Leads to reduced overfitting,</a:t>
            </a:r>
          </a:p>
          <a:p>
            <a:pPr marL="457200" indent="-457200">
              <a:buFont typeface="Arial" panose="020B0604020202020204" pitchFamily="34" charset="0"/>
              <a:buChar char="•"/>
            </a:pPr>
            <a:r>
              <a:rPr lang="en-IN" sz="2000" dirty="0">
                <a:latin typeface="Daimler CS" pitchFamily="2" charset="0"/>
              </a:rPr>
              <a:t>Better generalization to unseen data,</a:t>
            </a:r>
          </a:p>
          <a:p>
            <a:pPr marL="457200" indent="-457200">
              <a:buFont typeface="Arial" panose="020B0604020202020204" pitchFamily="34" charset="0"/>
              <a:buChar char="•"/>
            </a:pPr>
            <a:r>
              <a:rPr lang="en-IN" sz="2000" dirty="0">
                <a:latin typeface="Daimler CS" pitchFamily="2" charset="0"/>
              </a:rPr>
              <a:t>Less complexity,</a:t>
            </a:r>
          </a:p>
          <a:p>
            <a:pPr marL="457200" indent="-457200">
              <a:buFont typeface="Arial" panose="020B0604020202020204" pitchFamily="34" charset="0"/>
              <a:buChar char="•"/>
            </a:pPr>
            <a:r>
              <a:rPr lang="en-IN" sz="2000" dirty="0">
                <a:latin typeface="Daimler CS" pitchFamily="2" charset="0"/>
              </a:rPr>
              <a:t>Higher modelling time due to vast search</a:t>
            </a:r>
          </a:p>
        </p:txBody>
      </p:sp>
    </p:spTree>
    <p:extLst>
      <p:ext uri="{BB962C8B-B14F-4D97-AF65-F5344CB8AC3E}">
        <p14:creationId xmlns:p14="http://schemas.microsoft.com/office/powerpoint/2010/main" val="245924310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5"/>
            <a:ext cx="2339640" cy="829952"/>
          </a:xfrm>
        </p:spPr>
        <p:txBody>
          <a:bodyPr/>
          <a:lstStyle/>
          <a:p>
            <a:r>
              <a:rPr lang="en-IN" dirty="0"/>
              <a:t>Stumps</a:t>
            </a:r>
            <a:endParaRPr lang="en-US" dirty="0"/>
          </a:p>
        </p:txBody>
      </p:sp>
      <p:sp>
        <p:nvSpPr>
          <p:cNvPr id="3" name="Content Placeholder 2"/>
          <p:cNvSpPr>
            <a:spLocks noGrp="1"/>
          </p:cNvSpPr>
          <p:nvPr>
            <p:ph idx="1"/>
          </p:nvPr>
        </p:nvSpPr>
        <p:spPr>
          <a:xfrm>
            <a:off x="519175" y="1450801"/>
            <a:ext cx="6732128" cy="2195018"/>
          </a:xfrm>
        </p:spPr>
        <p:txBody>
          <a:bodyPr/>
          <a:lstStyle/>
          <a:p>
            <a:pPr marL="342900" indent="-342900">
              <a:buFont typeface="Arial" panose="020B0604020202020204" pitchFamily="34" charset="0"/>
              <a:buChar char="•"/>
            </a:pPr>
            <a:r>
              <a:rPr lang="en-IN" sz="2800" dirty="0"/>
              <a:t>Stumps are weak Learners .</a:t>
            </a:r>
          </a:p>
          <a:p>
            <a:pPr marL="342900" indent="-342900">
              <a:buFont typeface="Arial" panose="020B0604020202020204" pitchFamily="34" charset="0"/>
              <a:buChar char="•"/>
            </a:pPr>
            <a:r>
              <a:rPr lang="en-IN" sz="2800" dirty="0"/>
              <a:t>It has just two leaf nodes.</a:t>
            </a:r>
          </a:p>
          <a:p>
            <a:pPr marL="342900" indent="-342900">
              <a:buFont typeface="Arial" panose="020B0604020202020204" pitchFamily="34" charset="0"/>
              <a:buChar char="•"/>
            </a:pPr>
            <a:r>
              <a:rPr lang="en-IN" sz="2800" dirty="0"/>
              <a:t>They are fundamental blocks of models like Adaboost !</a:t>
            </a:r>
            <a:endParaRPr lang="en-US" sz="2800" dirty="0"/>
          </a:p>
        </p:txBody>
      </p:sp>
      <p:sp>
        <p:nvSpPr>
          <p:cNvPr id="7" name="Rectangle 6"/>
          <p:cNvSpPr/>
          <p:nvPr/>
        </p:nvSpPr>
        <p:spPr>
          <a:xfrm rot="21145641">
            <a:off x="3105740" y="193006"/>
            <a:ext cx="5441707" cy="523220"/>
          </a:xfrm>
          <a:prstGeom prst="rect">
            <a:avLst/>
          </a:prstGeom>
          <a:noFill/>
        </p:spPr>
        <p:txBody>
          <a:bodyPr wrap="square" lIns="91440" tIns="45720" rIns="91440" bIns="45720">
            <a:spAutoFit/>
          </a:bodyPr>
          <a:lstStyle/>
          <a:p>
            <a:pPr algn="ctr"/>
            <a:r>
              <a:rPr lang="en-US" sz="2800" dirty="0">
                <a:ln w="0"/>
                <a:solidFill>
                  <a:srgbClr val="C00000"/>
                </a:solidFill>
              </a:rPr>
              <a:t>Not the Cricket stumps !!</a:t>
            </a:r>
            <a:r>
              <a:rPr lang="en-US" sz="2800" b="0" cap="none" spc="0" dirty="0">
                <a:ln w="0"/>
                <a:solidFill>
                  <a:srgbClr val="C00000"/>
                </a:solidFill>
                <a:effectLst/>
              </a:rPr>
              <a:t> </a:t>
            </a:r>
            <a:endParaRPr lang="en-US" sz="5400" b="0" cap="none" spc="0" dirty="0">
              <a:ln w="0"/>
              <a:solidFill>
                <a:srgbClr val="C00000"/>
              </a:solidFill>
              <a:effectLst/>
            </a:endParaRPr>
          </a:p>
        </p:txBody>
      </p:sp>
      <p:sp>
        <p:nvSpPr>
          <p:cNvPr id="9" name="AutoShape 4" descr="Beautiful stumps in nature in the garden Stock Photos ..."/>
          <p:cNvSpPr>
            <a:spLocks noChangeAspect="1" noChangeArrowheads="1"/>
          </p:cNvSpPr>
          <p:nvPr/>
        </p:nvSpPr>
        <p:spPr bwMode="auto">
          <a:xfrm>
            <a:off x="3579337" y="2817581"/>
            <a:ext cx="2282080" cy="22820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1146073" y="3914622"/>
            <a:ext cx="3312368" cy="1987498"/>
            <a:chOff x="4154959" y="3890568"/>
            <a:chExt cx="3312368" cy="1987498"/>
          </a:xfrm>
        </p:grpSpPr>
        <p:sp>
          <p:nvSpPr>
            <p:cNvPr id="6" name="Content Placeholder 2"/>
            <p:cNvSpPr txBox="1">
              <a:spLocks/>
            </p:cNvSpPr>
            <p:nvPr/>
          </p:nvSpPr>
          <p:spPr>
            <a:xfrm>
              <a:off x="4226967" y="3890568"/>
              <a:ext cx="2520280" cy="648072"/>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dirty="0"/>
                <a:t>Ex: Stump 1 </a:t>
              </a:r>
              <a:endParaRPr lang="en-US" dirty="0"/>
            </a:p>
          </p:txBody>
        </p:sp>
        <p:grpSp>
          <p:nvGrpSpPr>
            <p:cNvPr id="17" name="Group 16"/>
            <p:cNvGrpSpPr/>
            <p:nvPr/>
          </p:nvGrpSpPr>
          <p:grpSpPr>
            <a:xfrm>
              <a:off x="4154959" y="4320640"/>
              <a:ext cx="3312368" cy="1557426"/>
              <a:chOff x="4154959" y="4320640"/>
              <a:chExt cx="3312368" cy="1557426"/>
            </a:xfrm>
          </p:grpSpPr>
          <p:sp>
            <p:nvSpPr>
              <p:cNvPr id="10" name="Rectangle 9"/>
              <p:cNvSpPr/>
              <p:nvPr/>
            </p:nvSpPr>
            <p:spPr>
              <a:xfrm>
                <a:off x="5322537" y="4320640"/>
                <a:ext cx="1008112" cy="551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Gender</a:t>
                </a:r>
                <a:endParaRPr lang="en-US" sz="2000" dirty="0" err="1">
                  <a:latin typeface="Daimler CS" pitchFamily="2" charset="0"/>
                </a:endParaRPr>
              </a:p>
            </p:txBody>
          </p:sp>
          <p:sp>
            <p:nvSpPr>
              <p:cNvPr id="11" name="Rounded Rectangle 10"/>
              <p:cNvSpPr/>
              <p:nvPr/>
            </p:nvSpPr>
            <p:spPr>
              <a:xfrm>
                <a:off x="4154959" y="5302002"/>
                <a:ext cx="1080120"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Male</a:t>
                </a:r>
                <a:endParaRPr lang="en-US" sz="2000" dirty="0" err="1">
                  <a:latin typeface="Daimler CS" pitchFamily="2" charset="0"/>
                </a:endParaRPr>
              </a:p>
            </p:txBody>
          </p:sp>
          <p:sp>
            <p:nvSpPr>
              <p:cNvPr id="12" name="Rounded Rectangle 11"/>
              <p:cNvSpPr/>
              <p:nvPr/>
            </p:nvSpPr>
            <p:spPr>
              <a:xfrm>
                <a:off x="6387207" y="5302002"/>
                <a:ext cx="1080120"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Female</a:t>
                </a:r>
                <a:endParaRPr lang="en-US" sz="2000" dirty="0" err="1">
                  <a:latin typeface="Daimler CS" pitchFamily="2" charset="0"/>
                </a:endParaRPr>
              </a:p>
            </p:txBody>
          </p:sp>
          <p:cxnSp>
            <p:nvCxnSpPr>
              <p:cNvPr id="14" name="Straight Arrow Connector 13"/>
              <p:cNvCxnSpPr>
                <a:stCxn id="10" idx="2"/>
                <a:endCxn id="11" idx="0"/>
              </p:cNvCxnSpPr>
              <p:nvPr/>
            </p:nvCxnSpPr>
            <p:spPr>
              <a:xfrm flipH="1">
                <a:off x="4695019" y="4871930"/>
                <a:ext cx="1131574" cy="430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12" idx="0"/>
              </p:cNvCxnSpPr>
              <p:nvPr/>
            </p:nvCxnSpPr>
            <p:spPr>
              <a:xfrm>
                <a:off x="5826593" y="4871930"/>
                <a:ext cx="1100674" cy="430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0" name="Picture 19"/>
          <p:cNvPicPr>
            <a:picLocks noChangeAspect="1"/>
          </p:cNvPicPr>
          <p:nvPr/>
        </p:nvPicPr>
        <p:blipFill>
          <a:blip r:embed="rId3"/>
          <a:stretch>
            <a:fillRect/>
          </a:stretch>
        </p:blipFill>
        <p:spPr>
          <a:xfrm>
            <a:off x="8143015" y="3195337"/>
            <a:ext cx="3117722" cy="134134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8674" y="883918"/>
            <a:ext cx="1937792" cy="1285402"/>
          </a:xfrm>
          <a:prstGeom prst="rect">
            <a:avLst/>
          </a:prstGeom>
        </p:spPr>
      </p:pic>
      <p:sp>
        <p:nvSpPr>
          <p:cNvPr id="13" name="Down Arrow 12"/>
          <p:cNvSpPr/>
          <p:nvPr/>
        </p:nvSpPr>
        <p:spPr>
          <a:xfrm>
            <a:off x="9426073" y="2296557"/>
            <a:ext cx="648072" cy="9004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nvGrpSpPr>
          <p:cNvPr id="19" name="Group 18"/>
          <p:cNvGrpSpPr/>
          <p:nvPr/>
        </p:nvGrpSpPr>
        <p:grpSpPr>
          <a:xfrm>
            <a:off x="4833931" y="3917150"/>
            <a:ext cx="3312368" cy="1987498"/>
            <a:chOff x="4154959" y="3890568"/>
            <a:chExt cx="3312368" cy="1987498"/>
          </a:xfrm>
        </p:grpSpPr>
        <p:sp>
          <p:nvSpPr>
            <p:cNvPr id="21" name="Content Placeholder 2"/>
            <p:cNvSpPr txBox="1">
              <a:spLocks/>
            </p:cNvSpPr>
            <p:nvPr/>
          </p:nvSpPr>
          <p:spPr>
            <a:xfrm>
              <a:off x="4226967" y="3890568"/>
              <a:ext cx="2520280" cy="648072"/>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dirty="0"/>
                <a:t>Ex: Stump 2 </a:t>
              </a:r>
              <a:endParaRPr lang="en-US" dirty="0"/>
            </a:p>
          </p:txBody>
        </p:sp>
        <p:grpSp>
          <p:nvGrpSpPr>
            <p:cNvPr id="22" name="Group 21"/>
            <p:cNvGrpSpPr/>
            <p:nvPr/>
          </p:nvGrpSpPr>
          <p:grpSpPr>
            <a:xfrm>
              <a:off x="4154959" y="4320640"/>
              <a:ext cx="3312368" cy="1557426"/>
              <a:chOff x="4154959" y="4320640"/>
              <a:chExt cx="3312368" cy="1557426"/>
            </a:xfrm>
          </p:grpSpPr>
          <p:sp>
            <p:nvSpPr>
              <p:cNvPr id="23" name="Rectangle 22"/>
              <p:cNvSpPr/>
              <p:nvPr/>
            </p:nvSpPr>
            <p:spPr>
              <a:xfrm>
                <a:off x="5322537" y="4320640"/>
                <a:ext cx="1008112" cy="5512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Veg</a:t>
                </a:r>
                <a:endParaRPr lang="en-US" sz="2000" dirty="0" err="1">
                  <a:latin typeface="Daimler CS" pitchFamily="2" charset="0"/>
                </a:endParaRPr>
              </a:p>
            </p:txBody>
          </p:sp>
          <p:sp>
            <p:nvSpPr>
              <p:cNvPr id="24" name="Rounded Rectangle 23"/>
              <p:cNvSpPr/>
              <p:nvPr/>
            </p:nvSpPr>
            <p:spPr>
              <a:xfrm>
                <a:off x="4154959" y="5302002"/>
                <a:ext cx="1080120"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No</a:t>
                </a:r>
                <a:endParaRPr lang="en-US" sz="2000" dirty="0" err="1">
                  <a:latin typeface="Daimler CS" pitchFamily="2" charset="0"/>
                </a:endParaRPr>
              </a:p>
            </p:txBody>
          </p:sp>
          <p:sp>
            <p:nvSpPr>
              <p:cNvPr id="25" name="Rounded Rectangle 24"/>
              <p:cNvSpPr/>
              <p:nvPr/>
            </p:nvSpPr>
            <p:spPr>
              <a:xfrm>
                <a:off x="6387207" y="5302002"/>
                <a:ext cx="1080120"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2000" dirty="0">
                    <a:latin typeface="Daimler CS" pitchFamily="2" charset="0"/>
                  </a:rPr>
                  <a:t>Yes</a:t>
                </a:r>
                <a:endParaRPr lang="en-US" sz="2000" dirty="0" err="1">
                  <a:latin typeface="Daimler CS" pitchFamily="2" charset="0"/>
                </a:endParaRPr>
              </a:p>
            </p:txBody>
          </p:sp>
          <p:cxnSp>
            <p:nvCxnSpPr>
              <p:cNvPr id="26" name="Straight Arrow Connector 25"/>
              <p:cNvCxnSpPr>
                <a:stCxn id="23" idx="2"/>
                <a:endCxn id="24" idx="0"/>
              </p:cNvCxnSpPr>
              <p:nvPr/>
            </p:nvCxnSpPr>
            <p:spPr>
              <a:xfrm flipH="1">
                <a:off x="4695019" y="4871930"/>
                <a:ext cx="1131574" cy="430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2"/>
                <a:endCxn id="25" idx="0"/>
              </p:cNvCxnSpPr>
              <p:nvPr/>
            </p:nvCxnSpPr>
            <p:spPr>
              <a:xfrm>
                <a:off x="5826593" y="4871930"/>
                <a:ext cx="1100674" cy="4300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8" name="Rectangle 27"/>
          <p:cNvSpPr/>
          <p:nvPr/>
        </p:nvSpPr>
        <p:spPr>
          <a:xfrm rot="21145641">
            <a:off x="3105739" y="193005"/>
            <a:ext cx="5441707" cy="523220"/>
          </a:xfrm>
          <a:prstGeom prst="rect">
            <a:avLst/>
          </a:prstGeom>
          <a:noFill/>
        </p:spPr>
        <p:txBody>
          <a:bodyPr wrap="square" lIns="91440" tIns="45720" rIns="91440" bIns="45720">
            <a:spAutoFit/>
          </a:bodyPr>
          <a:lstStyle/>
          <a:p>
            <a:pPr algn="ctr"/>
            <a:r>
              <a:rPr lang="en-US" sz="2800" dirty="0">
                <a:ln w="0"/>
                <a:solidFill>
                  <a:srgbClr val="C00000"/>
                </a:solidFill>
              </a:rPr>
              <a:t>Not the Cricket stumps !!</a:t>
            </a:r>
            <a:r>
              <a:rPr lang="en-US" sz="2800" b="0" cap="none" spc="0" dirty="0">
                <a:ln w="0"/>
                <a:solidFill>
                  <a:srgbClr val="C00000"/>
                </a:solidFill>
                <a:effectLst/>
              </a:rPr>
              <a:t> </a:t>
            </a:r>
            <a:endParaRPr lang="en-US" sz="5400" b="0" cap="none" spc="0" dirty="0">
              <a:ln w="0"/>
              <a:solidFill>
                <a:srgbClr val="C00000"/>
              </a:solidFill>
              <a:effectLst/>
            </a:endParaRPr>
          </a:p>
        </p:txBody>
      </p:sp>
    </p:spTree>
    <p:extLst>
      <p:ext uri="{BB962C8B-B14F-4D97-AF65-F5344CB8AC3E}">
        <p14:creationId xmlns:p14="http://schemas.microsoft.com/office/powerpoint/2010/main" val="214704897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75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3"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US" dirty="0"/>
              <a:t>Decision Trees</a:t>
            </a:r>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Coding</a:t>
            </a:r>
          </a:p>
        </p:txBody>
      </p:sp>
      <p:pic>
        <p:nvPicPr>
          <p:cNvPr id="6" name="Picture 5">
            <a:extLst>
              <a:ext uri="{FF2B5EF4-FFF2-40B4-BE49-F238E27FC236}">
                <a16:creationId xmlns:a16="http://schemas.microsoft.com/office/drawing/2014/main" id="{9FA1A7B4-FC17-D7B9-7CB9-3AAA7B0CD9D1}"/>
              </a:ext>
            </a:extLst>
          </p:cNvPr>
          <p:cNvPicPr>
            <a:picLocks noChangeAspect="1"/>
          </p:cNvPicPr>
          <p:nvPr/>
        </p:nvPicPr>
        <p:blipFill>
          <a:blip r:embed="rId3"/>
          <a:stretch>
            <a:fillRect/>
          </a:stretch>
        </p:blipFill>
        <p:spPr>
          <a:xfrm>
            <a:off x="519175" y="1224362"/>
            <a:ext cx="4467849" cy="2286319"/>
          </a:xfrm>
          <a:prstGeom prst="rect">
            <a:avLst/>
          </a:prstGeom>
        </p:spPr>
      </p:pic>
      <p:pic>
        <p:nvPicPr>
          <p:cNvPr id="10" name="Picture 9">
            <a:extLst>
              <a:ext uri="{FF2B5EF4-FFF2-40B4-BE49-F238E27FC236}">
                <a16:creationId xmlns:a16="http://schemas.microsoft.com/office/drawing/2014/main" id="{6086878D-C5BF-FF94-298E-442580001444}"/>
              </a:ext>
            </a:extLst>
          </p:cNvPr>
          <p:cNvPicPr>
            <a:picLocks noChangeAspect="1"/>
          </p:cNvPicPr>
          <p:nvPr/>
        </p:nvPicPr>
        <p:blipFill>
          <a:blip r:embed="rId4"/>
          <a:stretch>
            <a:fillRect/>
          </a:stretch>
        </p:blipFill>
        <p:spPr>
          <a:xfrm>
            <a:off x="6093941" y="153034"/>
            <a:ext cx="3705579" cy="3530426"/>
          </a:xfrm>
          <a:prstGeom prst="rect">
            <a:avLst/>
          </a:prstGeom>
        </p:spPr>
      </p:pic>
      <p:pic>
        <p:nvPicPr>
          <p:cNvPr id="12" name="Picture 11">
            <a:extLst>
              <a:ext uri="{FF2B5EF4-FFF2-40B4-BE49-F238E27FC236}">
                <a16:creationId xmlns:a16="http://schemas.microsoft.com/office/drawing/2014/main" id="{056AD4B2-3EE3-2D9D-D6C7-F24C3972427A}"/>
              </a:ext>
            </a:extLst>
          </p:cNvPr>
          <p:cNvPicPr>
            <a:picLocks noChangeAspect="1"/>
          </p:cNvPicPr>
          <p:nvPr/>
        </p:nvPicPr>
        <p:blipFill>
          <a:blip r:embed="rId5"/>
          <a:stretch>
            <a:fillRect/>
          </a:stretch>
        </p:blipFill>
        <p:spPr>
          <a:xfrm>
            <a:off x="517811" y="3867262"/>
            <a:ext cx="4469213" cy="1773719"/>
          </a:xfrm>
          <a:prstGeom prst="rect">
            <a:avLst/>
          </a:prstGeom>
        </p:spPr>
      </p:pic>
      <p:pic>
        <p:nvPicPr>
          <p:cNvPr id="14" name="Picture 13">
            <a:extLst>
              <a:ext uri="{FF2B5EF4-FFF2-40B4-BE49-F238E27FC236}">
                <a16:creationId xmlns:a16="http://schemas.microsoft.com/office/drawing/2014/main" id="{FEB325B7-7939-AD72-33E8-0EF463490362}"/>
              </a:ext>
            </a:extLst>
          </p:cNvPr>
          <p:cNvPicPr>
            <a:picLocks noChangeAspect="1"/>
          </p:cNvPicPr>
          <p:nvPr/>
        </p:nvPicPr>
        <p:blipFill>
          <a:blip r:embed="rId6"/>
          <a:stretch>
            <a:fillRect/>
          </a:stretch>
        </p:blipFill>
        <p:spPr>
          <a:xfrm>
            <a:off x="6093941" y="3819578"/>
            <a:ext cx="3705579" cy="2523755"/>
          </a:xfrm>
          <a:prstGeom prst="rect">
            <a:avLst/>
          </a:prstGeom>
        </p:spPr>
      </p:pic>
    </p:spTree>
    <p:extLst>
      <p:ext uri="{BB962C8B-B14F-4D97-AF65-F5344CB8AC3E}">
        <p14:creationId xmlns:p14="http://schemas.microsoft.com/office/powerpoint/2010/main" val="54870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76CCF9-E163-4ECB-943E-95E71F935D89}"/>
              </a:ext>
            </a:extLst>
          </p:cNvPr>
          <p:cNvSpPr>
            <a:spLocks noGrp="1"/>
          </p:cNvSpPr>
          <p:nvPr>
            <p:ph type="title"/>
          </p:nvPr>
        </p:nvSpPr>
        <p:spPr/>
        <p:txBody>
          <a:bodyPr/>
          <a:lstStyle/>
          <a:p>
            <a:r>
              <a:rPr lang="en-US" dirty="0"/>
              <a:t>Agenda </a:t>
            </a:r>
          </a:p>
        </p:txBody>
      </p:sp>
      <p:sp>
        <p:nvSpPr>
          <p:cNvPr id="12" name="Text Placeholder 11">
            <a:extLst>
              <a:ext uri="{FF2B5EF4-FFF2-40B4-BE49-F238E27FC236}">
                <a16:creationId xmlns:a16="http://schemas.microsoft.com/office/drawing/2014/main" id="{0BC45B24-3219-431A-9C62-71175DCCFD13}"/>
              </a:ext>
            </a:extLst>
          </p:cNvPr>
          <p:cNvSpPr>
            <a:spLocks noGrp="1"/>
          </p:cNvSpPr>
          <p:nvPr>
            <p:ph type="body" sz="quarter" idx="13"/>
          </p:nvPr>
        </p:nvSpPr>
        <p:spPr>
          <a:xfrm>
            <a:off x="879475" y="2622436"/>
            <a:ext cx="4320000" cy="1614715"/>
          </a:xfrm>
        </p:spPr>
        <p:txBody>
          <a:bodyPr/>
          <a:lstStyle/>
          <a:p>
            <a:pPr marL="457200" indent="-457200">
              <a:buAutoNum type="arabicPeriod"/>
            </a:pPr>
            <a:r>
              <a:rPr lang="en-US" dirty="0"/>
              <a:t>Clustering</a:t>
            </a:r>
          </a:p>
          <a:p>
            <a:pPr marL="457200" indent="-457200">
              <a:buAutoNum type="arabicPeriod"/>
            </a:pPr>
            <a:r>
              <a:rPr lang="en-US" dirty="0"/>
              <a:t>Trees</a:t>
            </a:r>
          </a:p>
          <a:p>
            <a:pPr marL="457200" indent="-457200">
              <a:buAutoNum type="arabicPeriod"/>
            </a:pPr>
            <a:r>
              <a:rPr lang="en-US" dirty="0"/>
              <a:t>Ensemble Methods</a:t>
            </a:r>
          </a:p>
        </p:txBody>
      </p:sp>
      <p:sp>
        <p:nvSpPr>
          <p:cNvPr id="14" name="Text Placeholder 13">
            <a:extLst>
              <a:ext uri="{FF2B5EF4-FFF2-40B4-BE49-F238E27FC236}">
                <a16:creationId xmlns:a16="http://schemas.microsoft.com/office/drawing/2014/main" id="{15149D99-BCF7-4AB2-8BF7-4A914EF17CEF}"/>
              </a:ext>
            </a:extLst>
          </p:cNvPr>
          <p:cNvSpPr>
            <a:spLocks noGrp="1"/>
          </p:cNvSpPr>
          <p:nvPr>
            <p:ph type="body" sz="quarter" idx="15"/>
          </p:nvPr>
        </p:nvSpPr>
        <p:spPr>
          <a:xfrm>
            <a:off x="7827607" y="2273563"/>
            <a:ext cx="2520040" cy="365760"/>
          </a:xfrm>
        </p:spPr>
        <p:txBody>
          <a:bodyPr/>
          <a:lstStyle/>
          <a:p>
            <a:r>
              <a:rPr lang="en-US" dirty="0"/>
              <a:t>References </a:t>
            </a:r>
            <a:r>
              <a:rPr lang="en-US" dirty="0">
                <a:sym typeface="Wingdings" panose="05000000000000000000" pitchFamily="2" charset="2"/>
              </a:rPr>
              <a:t></a:t>
            </a:r>
            <a:endParaRPr lang="en-US" dirty="0"/>
          </a:p>
        </p:txBody>
      </p:sp>
      <p:sp>
        <p:nvSpPr>
          <p:cNvPr id="3" name="Stamp internal">
            <a:extLst>
              <a:ext uri="{FF2B5EF4-FFF2-40B4-BE49-F238E27FC236}">
                <a16:creationId xmlns:a16="http://schemas.microsoft.com/office/drawing/2014/main" id="{E1DED886-819A-5B3F-171F-BA368790405F}"/>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Internal</a:t>
            </a:r>
          </a:p>
        </p:txBody>
      </p:sp>
      <p:sp>
        <p:nvSpPr>
          <p:cNvPr id="26" name="Rectangle 1">
            <a:extLst>
              <a:ext uri="{FF2B5EF4-FFF2-40B4-BE49-F238E27FC236}">
                <a16:creationId xmlns:a16="http://schemas.microsoft.com/office/drawing/2014/main" id="{9F5A60B4-D428-8DE8-4D60-92C34DB4E250}"/>
              </a:ext>
            </a:extLst>
          </p:cNvPr>
          <p:cNvSpPr>
            <a:spLocks noGrp="1" noChangeArrowheads="1"/>
          </p:cNvSpPr>
          <p:nvPr>
            <p:ph type="body" sz="quarter" idx="14"/>
          </p:nvPr>
        </p:nvSpPr>
        <p:spPr bwMode="auto">
          <a:xfrm>
            <a:off x="879475" y="5830956"/>
            <a:ext cx="432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Resources: </a:t>
            </a:r>
            <a:r>
              <a:rPr kumimoji="0" lang="en-US" altLang="en-US" sz="1800" b="0" i="0" u="none" strike="noStrike" cap="none" normalizeH="0" baseline="0" dirty="0" err="1">
                <a:ln>
                  <a:noFill/>
                </a:ln>
                <a:solidFill>
                  <a:schemeClr val="tx1"/>
                </a:solidFill>
                <a:effectLst/>
                <a:latin typeface="Arial" panose="020B0604020202020204" pitchFamily="34" charset="0"/>
                <a:hlinkClick r:id="rId2"/>
              </a:rPr>
              <a:t>AI_ML_Trainings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3" name="Group 32">
            <a:extLst>
              <a:ext uri="{FF2B5EF4-FFF2-40B4-BE49-F238E27FC236}">
                <a16:creationId xmlns:a16="http://schemas.microsoft.com/office/drawing/2014/main" id="{29D44DF0-C88C-FA6E-6DE9-6A38B9DE03E0}"/>
              </a:ext>
            </a:extLst>
          </p:cNvPr>
          <p:cNvGrpSpPr/>
          <p:nvPr/>
        </p:nvGrpSpPr>
        <p:grpSpPr>
          <a:xfrm>
            <a:off x="7801202" y="1999243"/>
            <a:ext cx="4186908" cy="4643328"/>
            <a:chOff x="7801202" y="1999243"/>
            <a:chExt cx="4186908" cy="4643328"/>
          </a:xfrm>
        </p:grpSpPr>
        <p:grpSp>
          <p:nvGrpSpPr>
            <p:cNvPr id="31" name="Group 30">
              <a:extLst>
                <a:ext uri="{FF2B5EF4-FFF2-40B4-BE49-F238E27FC236}">
                  <a16:creationId xmlns:a16="http://schemas.microsoft.com/office/drawing/2014/main" id="{94D47DB9-D700-048C-D4A4-3C9332ABEE37}"/>
                </a:ext>
              </a:extLst>
            </p:cNvPr>
            <p:cNvGrpSpPr/>
            <p:nvPr/>
          </p:nvGrpSpPr>
          <p:grpSpPr>
            <a:xfrm>
              <a:off x="7801202" y="1999243"/>
              <a:ext cx="3820885" cy="4501987"/>
              <a:chOff x="7801202" y="1999243"/>
              <a:chExt cx="3820885" cy="4501987"/>
            </a:xfrm>
          </p:grpSpPr>
          <p:pic>
            <p:nvPicPr>
              <p:cNvPr id="2" name="Graphic 1">
                <a:extLst>
                  <a:ext uri="{FF2B5EF4-FFF2-40B4-BE49-F238E27FC236}">
                    <a16:creationId xmlns:a16="http://schemas.microsoft.com/office/drawing/2014/main" id="{1A2936A0-878D-94C7-0BA7-699B55DFDD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7687" y="1999243"/>
                <a:ext cx="914400" cy="914400"/>
              </a:xfrm>
              <a:prstGeom prst="rect">
                <a:avLst/>
              </a:prstGeom>
            </p:spPr>
          </p:pic>
          <p:grpSp>
            <p:nvGrpSpPr>
              <p:cNvPr id="25" name="Group 24">
                <a:extLst>
                  <a:ext uri="{FF2B5EF4-FFF2-40B4-BE49-F238E27FC236}">
                    <a16:creationId xmlns:a16="http://schemas.microsoft.com/office/drawing/2014/main" id="{8C261626-889D-3C60-E839-A332A0BB5EB8}"/>
                  </a:ext>
                </a:extLst>
              </p:cNvPr>
              <p:cNvGrpSpPr/>
              <p:nvPr/>
            </p:nvGrpSpPr>
            <p:grpSpPr>
              <a:xfrm>
                <a:off x="7801202" y="2826953"/>
                <a:ext cx="3168352" cy="3674277"/>
                <a:chOff x="6027167" y="2203789"/>
                <a:chExt cx="3858101" cy="4564887"/>
              </a:xfrm>
            </p:grpSpPr>
            <p:pic>
              <p:nvPicPr>
                <p:cNvPr id="8" name="Picture 7">
                  <a:extLst>
                    <a:ext uri="{FF2B5EF4-FFF2-40B4-BE49-F238E27FC236}">
                      <a16:creationId xmlns:a16="http://schemas.microsoft.com/office/drawing/2014/main" id="{C26FF867-E66C-C8BD-DA19-9E9F2CD827FA}"/>
                    </a:ext>
                  </a:extLst>
                </p:cNvPr>
                <p:cNvPicPr>
                  <a:picLocks noChangeAspect="1"/>
                </p:cNvPicPr>
                <p:nvPr/>
              </p:nvPicPr>
              <p:blipFill>
                <a:blip r:embed="rId5"/>
                <a:stretch>
                  <a:fillRect/>
                </a:stretch>
              </p:blipFill>
              <p:spPr>
                <a:xfrm>
                  <a:off x="6027167" y="2203789"/>
                  <a:ext cx="1697861" cy="2226185"/>
                </a:xfrm>
                <a:prstGeom prst="rect">
                  <a:avLst/>
                </a:prstGeom>
              </p:spPr>
            </p:pic>
            <p:pic>
              <p:nvPicPr>
                <p:cNvPr id="18" name="Picture 17">
                  <a:extLst>
                    <a:ext uri="{FF2B5EF4-FFF2-40B4-BE49-F238E27FC236}">
                      <a16:creationId xmlns:a16="http://schemas.microsoft.com/office/drawing/2014/main" id="{8B564C1B-4973-67CA-876D-5718F2BD0D47}"/>
                    </a:ext>
                  </a:extLst>
                </p:cNvPr>
                <p:cNvPicPr>
                  <a:picLocks noChangeAspect="1"/>
                </p:cNvPicPr>
                <p:nvPr/>
              </p:nvPicPr>
              <p:blipFill>
                <a:blip r:embed="rId6"/>
                <a:stretch>
                  <a:fillRect/>
                </a:stretch>
              </p:blipFill>
              <p:spPr>
                <a:xfrm>
                  <a:off x="8187406" y="4663084"/>
                  <a:ext cx="1697860" cy="1256353"/>
                </a:xfrm>
                <a:prstGeom prst="rect">
                  <a:avLst/>
                </a:prstGeom>
              </p:spPr>
            </p:pic>
            <p:pic>
              <p:nvPicPr>
                <p:cNvPr id="20" name="Picture 19">
                  <a:extLst>
                    <a:ext uri="{FF2B5EF4-FFF2-40B4-BE49-F238E27FC236}">
                      <a16:creationId xmlns:a16="http://schemas.microsoft.com/office/drawing/2014/main" id="{D6B2558E-C1E3-FA34-36F9-E8DA87D69D05}"/>
                    </a:ext>
                  </a:extLst>
                </p:cNvPr>
                <p:cNvPicPr>
                  <a:picLocks noChangeAspect="1"/>
                </p:cNvPicPr>
                <p:nvPr/>
              </p:nvPicPr>
              <p:blipFill>
                <a:blip r:embed="rId7"/>
                <a:stretch>
                  <a:fillRect/>
                </a:stretch>
              </p:blipFill>
              <p:spPr>
                <a:xfrm>
                  <a:off x="6027167" y="4536428"/>
                  <a:ext cx="1697861" cy="2232248"/>
                </a:xfrm>
                <a:prstGeom prst="rect">
                  <a:avLst/>
                </a:prstGeom>
              </p:spPr>
            </p:pic>
            <p:pic>
              <p:nvPicPr>
                <p:cNvPr id="22" name="Picture 21">
                  <a:extLst>
                    <a:ext uri="{FF2B5EF4-FFF2-40B4-BE49-F238E27FC236}">
                      <a16:creationId xmlns:a16="http://schemas.microsoft.com/office/drawing/2014/main" id="{E5C6E685-A488-1507-FB8C-7270D918C0C5}"/>
                    </a:ext>
                  </a:extLst>
                </p:cNvPr>
                <p:cNvPicPr>
                  <a:picLocks noChangeAspect="1"/>
                </p:cNvPicPr>
                <p:nvPr/>
              </p:nvPicPr>
              <p:blipFill>
                <a:blip r:embed="rId8"/>
                <a:stretch>
                  <a:fillRect/>
                </a:stretch>
              </p:blipFill>
              <p:spPr>
                <a:xfrm>
                  <a:off x="8187407" y="2211924"/>
                  <a:ext cx="1697861" cy="2209914"/>
                </a:xfrm>
                <a:prstGeom prst="rect">
                  <a:avLst/>
                </a:prstGeom>
              </p:spPr>
            </p:pic>
          </p:grpSp>
        </p:grpSp>
        <p:sp>
          <p:nvSpPr>
            <p:cNvPr id="32" name="Rectangle 1">
              <a:extLst>
                <a:ext uri="{FF2B5EF4-FFF2-40B4-BE49-F238E27FC236}">
                  <a16:creationId xmlns:a16="http://schemas.microsoft.com/office/drawing/2014/main" id="{AD06AC6E-DF61-BAA8-A1FF-8AEA0EC26B2B}"/>
                </a:ext>
              </a:extLst>
            </p:cNvPr>
            <p:cNvSpPr txBox="1">
              <a:spLocks noChangeArrowheads="1"/>
            </p:cNvSpPr>
            <p:nvPr/>
          </p:nvSpPr>
          <p:spPr bwMode="auto">
            <a:xfrm>
              <a:off x="9575236" y="5903907"/>
              <a:ext cx="24128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0" b="0" i="0" kern="1200" baseline="0" noProof="0">
                  <a:solidFill>
                    <a:schemeClr val="tx1"/>
                  </a:solidFill>
                  <a:latin typeface="+mn-lt"/>
                  <a:ea typeface="+mn-ea"/>
                  <a:cs typeface="+mn-cs"/>
                </a:defRPr>
              </a:lvl1pPr>
              <a:lvl2pPr marL="0" indent="0" algn="l" defTabSz="914674" rtl="0" eaLnBrk="1" latinLnBrk="0" hangingPunct="1">
                <a:lnSpc>
                  <a:spcPct val="120000"/>
                </a:lnSpc>
                <a:spcBef>
                  <a:spcPts val="0"/>
                </a:spcBef>
                <a:buSzPct val="120000"/>
                <a:buFont typeface="Wingdings" panose="05000000000000000000" pitchFamily="2" charset="2"/>
                <a:buNone/>
                <a:defRPr lang="de-DE" sz="2001" b="0" i="0" kern="1200">
                  <a:solidFill>
                    <a:schemeClr val="tx1"/>
                  </a:solidFill>
                  <a:latin typeface="+mn-lt"/>
                  <a:ea typeface="+mn-ea"/>
                  <a:cs typeface="+mn-cs"/>
                </a:defRPr>
              </a:lvl2pPr>
              <a:lvl3pPr marL="54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3pPr>
              <a:lvl4pPr marL="72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4pPr>
              <a:lvl5pPr marL="900000" indent="-180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defTabSz="914400" eaLnBrk="0" fontAlgn="base" hangingPunct="0">
                <a:lnSpc>
                  <a:spcPct val="100000"/>
                </a:lnSpc>
                <a:spcBef>
                  <a:spcPct val="0"/>
                </a:spcBef>
                <a:spcAft>
                  <a:spcPct val="0"/>
                </a:spcAft>
              </a:pPr>
              <a:r>
                <a:rPr lang="en-US" altLang="en-US" sz="1400" i="1" dirty="0">
                  <a:latin typeface="Arial" panose="020B0604020202020204" pitchFamily="34" charset="0"/>
                </a:rPr>
                <a:t>.. Scikit-learn, </a:t>
              </a:r>
            </a:p>
            <a:p>
              <a:pPr defTabSz="914400" eaLnBrk="0" fontAlgn="base" hangingPunct="0">
                <a:lnSpc>
                  <a:spcPct val="100000"/>
                </a:lnSpc>
                <a:spcBef>
                  <a:spcPct val="0"/>
                </a:spcBef>
                <a:spcAft>
                  <a:spcPct val="0"/>
                </a:spcAft>
              </a:pPr>
              <a:r>
                <a:rPr lang="en-US" altLang="en-US" sz="1400" i="1" dirty="0">
                  <a:latin typeface="Arial" panose="020B0604020202020204" pitchFamily="34" charset="0"/>
                </a:rPr>
                <a:t>Fast.AI, </a:t>
              </a:r>
            </a:p>
            <a:p>
              <a:pPr defTabSz="914400" eaLnBrk="0" fontAlgn="base" hangingPunct="0">
                <a:lnSpc>
                  <a:spcPct val="100000"/>
                </a:lnSpc>
                <a:spcBef>
                  <a:spcPct val="0"/>
                </a:spcBef>
                <a:spcAft>
                  <a:spcPct val="0"/>
                </a:spcAft>
              </a:pPr>
              <a:r>
                <a:rPr lang="en-US" altLang="en-US" sz="1400" i="1" dirty="0">
                  <a:latin typeface="Arial" panose="020B0604020202020204" pitchFamily="34" charset="0"/>
                </a:rPr>
                <a:t>Kaggle….</a:t>
              </a:r>
            </a:p>
          </p:txBody>
        </p:sp>
      </p:grpSp>
    </p:spTree>
    <p:extLst>
      <p:ext uri="{BB962C8B-B14F-4D97-AF65-F5344CB8AC3E}">
        <p14:creationId xmlns:p14="http://schemas.microsoft.com/office/powerpoint/2010/main" val="28538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fade">
                                      <p:cBhvr>
                                        <p:cTn id="22" dur="500"/>
                                        <p:tgtEl>
                                          <p:spTgt spid="2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2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a:xfrm>
            <a:off x="519175" y="367595"/>
            <a:ext cx="2483656" cy="829952"/>
          </a:xfrm>
        </p:spPr>
        <p:txBody>
          <a:bodyPr/>
          <a:lstStyle/>
          <a:p>
            <a:r>
              <a:rPr lang="en-US" dirty="0"/>
              <a:t>Trees</a:t>
            </a:r>
          </a:p>
        </p:txBody>
      </p:sp>
      <p:sp>
        <p:nvSpPr>
          <p:cNvPr id="9" name="Content Placeholder 8">
            <a:extLst>
              <a:ext uri="{FF2B5EF4-FFF2-40B4-BE49-F238E27FC236}">
                <a16:creationId xmlns:a16="http://schemas.microsoft.com/office/drawing/2014/main" id="{2DE002E2-BAFD-4A07-8876-FAE735315988}"/>
              </a:ext>
            </a:extLst>
          </p:cNvPr>
          <p:cNvSpPr>
            <a:spLocks noGrp="1"/>
          </p:cNvSpPr>
          <p:nvPr>
            <p:ph idx="1"/>
          </p:nvPr>
        </p:nvSpPr>
        <p:spPr>
          <a:xfrm>
            <a:off x="519175" y="1450800"/>
            <a:ext cx="5147952" cy="4139234"/>
          </a:xfrm>
        </p:spPr>
        <p:txBody>
          <a:bodyPr/>
          <a:lstStyle/>
          <a:p>
            <a:pPr marL="342900" indent="-342900">
              <a:buFont typeface="Arial" panose="020B0604020202020204" pitchFamily="34" charset="0"/>
              <a:buChar char="•"/>
            </a:pPr>
            <a:r>
              <a:rPr lang="en-US" dirty="0"/>
              <a:t>All you need is </a:t>
            </a:r>
            <a:r>
              <a:rPr lang="en-US" b="1" dirty="0"/>
              <a:t>splitting</a:t>
            </a:r>
            <a:r>
              <a:rPr lang="en-US" dirty="0"/>
              <a:t> the data</a:t>
            </a:r>
          </a:p>
          <a:p>
            <a:pPr marL="342900" indent="-342900">
              <a:buFont typeface="Arial" panose="020B0604020202020204" pitchFamily="34" charset="0"/>
              <a:buChar char="•"/>
            </a:pPr>
            <a:r>
              <a:rPr lang="en-US" dirty="0"/>
              <a:t>What </a:t>
            </a:r>
            <a:r>
              <a:rPr lang="en-US" b="1" dirty="0"/>
              <a:t>Feature</a:t>
            </a:r>
            <a:r>
              <a:rPr lang="en-US" dirty="0"/>
              <a:t> should be considered ?</a:t>
            </a:r>
          </a:p>
          <a:p>
            <a:pPr marL="342900" indent="-342900">
              <a:buFont typeface="Arial" panose="020B0604020202020204" pitchFamily="34" charset="0"/>
              <a:buChar char="•"/>
            </a:pPr>
            <a:r>
              <a:rPr lang="en-US" dirty="0"/>
              <a:t>What </a:t>
            </a:r>
            <a:r>
              <a:rPr lang="en-US" b="1" dirty="0"/>
              <a:t>value</a:t>
            </a:r>
            <a:r>
              <a:rPr lang="en-US" dirty="0"/>
              <a:t> of that feature should be considered ?</a:t>
            </a:r>
          </a:p>
          <a:p>
            <a:pPr marL="342900" indent="-342900">
              <a:buFont typeface="Arial" panose="020B0604020202020204" pitchFamily="34" charset="0"/>
              <a:buChar char="•"/>
            </a:pPr>
            <a:r>
              <a:rPr lang="en-US" dirty="0"/>
              <a:t>Procedure : </a:t>
            </a:r>
          </a:p>
          <a:p>
            <a:pPr marL="684900" lvl="1" indent="-342900">
              <a:buFont typeface="Arial" panose="020B0604020202020204" pitchFamily="34" charset="0"/>
              <a:buChar char="•"/>
            </a:pPr>
            <a:r>
              <a:rPr lang="en-US" dirty="0"/>
              <a:t>Check for all features its impurities </a:t>
            </a:r>
          </a:p>
          <a:p>
            <a:pPr marL="684900" lvl="1" indent="-342900">
              <a:buFont typeface="Arial" panose="020B0604020202020204" pitchFamily="34" charset="0"/>
              <a:buChar char="•"/>
            </a:pPr>
            <a:r>
              <a:rPr lang="en-US" dirty="0"/>
              <a:t>Who will best split the given data</a:t>
            </a:r>
          </a:p>
          <a:p>
            <a:pPr marL="684900" lvl="1" indent="-342900">
              <a:buFont typeface="Arial" panose="020B0604020202020204" pitchFamily="34" charset="0"/>
              <a:buChar char="•"/>
            </a:pPr>
            <a:r>
              <a:rPr lang="en-US" dirty="0"/>
              <a:t>E.g. Gender : Male / Female</a:t>
            </a:r>
          </a:p>
          <a:p>
            <a:pPr marL="684900" lvl="1" indent="-342900">
              <a:buFont typeface="Arial" panose="020B0604020202020204" pitchFamily="34" charset="0"/>
              <a:buChar char="•"/>
            </a:pPr>
            <a:r>
              <a:rPr lang="en-US" dirty="0"/>
              <a:t>Once its done, check for other features available and repeat the above steps</a:t>
            </a:r>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Math’s</a:t>
            </a:r>
          </a:p>
        </p:txBody>
      </p:sp>
      <p:grpSp>
        <p:nvGrpSpPr>
          <p:cNvPr id="16" name="Group 15">
            <a:extLst>
              <a:ext uri="{FF2B5EF4-FFF2-40B4-BE49-F238E27FC236}">
                <a16:creationId xmlns:a16="http://schemas.microsoft.com/office/drawing/2014/main" id="{6B1C8B10-1605-C42C-10E2-8B80241B3342}"/>
              </a:ext>
            </a:extLst>
          </p:cNvPr>
          <p:cNvGrpSpPr/>
          <p:nvPr/>
        </p:nvGrpSpPr>
        <p:grpSpPr>
          <a:xfrm>
            <a:off x="4731022" y="477371"/>
            <a:ext cx="8478007" cy="3069682"/>
            <a:chOff x="4731022" y="477371"/>
            <a:chExt cx="8478007" cy="3069682"/>
          </a:xfrm>
        </p:grpSpPr>
        <p:pic>
          <p:nvPicPr>
            <p:cNvPr id="5" name="Picture 4">
              <a:extLst>
                <a:ext uri="{FF2B5EF4-FFF2-40B4-BE49-F238E27FC236}">
                  <a16:creationId xmlns:a16="http://schemas.microsoft.com/office/drawing/2014/main" id="{4488786E-585D-FE5C-91CB-BD3B7C7C5F9A}"/>
                </a:ext>
              </a:extLst>
            </p:cNvPr>
            <p:cNvPicPr>
              <a:picLocks noChangeAspect="1"/>
            </p:cNvPicPr>
            <p:nvPr/>
          </p:nvPicPr>
          <p:blipFill rotWithShape="1">
            <a:blip r:embed="rId2"/>
            <a:srcRect l="1223" t="2211" b="54061"/>
            <a:stretch/>
          </p:blipFill>
          <p:spPr>
            <a:xfrm>
              <a:off x="4731022" y="703963"/>
              <a:ext cx="8478007" cy="2843090"/>
            </a:xfrm>
            <a:prstGeom prst="rect">
              <a:avLst/>
            </a:prstGeom>
            <a:ln>
              <a:noFill/>
            </a:ln>
          </p:spPr>
        </p:pic>
        <p:cxnSp>
          <p:nvCxnSpPr>
            <p:cNvPr id="8" name="Straight Arrow Connector 7">
              <a:extLst>
                <a:ext uri="{FF2B5EF4-FFF2-40B4-BE49-F238E27FC236}">
                  <a16:creationId xmlns:a16="http://schemas.microsoft.com/office/drawing/2014/main" id="{10ADE733-75D9-2D8E-0BEE-F43F65675480}"/>
                </a:ext>
              </a:extLst>
            </p:cNvPr>
            <p:cNvCxnSpPr>
              <a:cxnSpLocks/>
            </p:cNvCxnSpPr>
            <p:nvPr/>
          </p:nvCxnSpPr>
          <p:spPr>
            <a:xfrm flipH="1" flipV="1">
              <a:off x="6819255" y="1197547"/>
              <a:ext cx="2232248" cy="32405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1D8719-2DDA-9DDA-19A9-E5C0397F3774}"/>
                </a:ext>
              </a:extLst>
            </p:cNvPr>
            <p:cNvSpPr txBox="1"/>
            <p:nvPr/>
          </p:nvSpPr>
          <p:spPr>
            <a:xfrm>
              <a:off x="6316354" y="821629"/>
              <a:ext cx="880929" cy="453183"/>
            </a:xfrm>
            <a:prstGeom prst="rect">
              <a:avLst/>
            </a:prstGeom>
            <a:noFill/>
          </p:spPr>
          <p:txBody>
            <a:bodyPr wrap="none" lIns="72000" tIns="72000" rIns="72000" bIns="72000" rtlCol="0">
              <a:spAutoFit/>
            </a:bodyPr>
            <a:lstStyle/>
            <a:p>
              <a:r>
                <a:rPr lang="en-IN" sz="2000" i="1" dirty="0">
                  <a:latin typeface="Daimler CS" pitchFamily="2" charset="0"/>
                </a:rPr>
                <a:t>feature</a:t>
              </a:r>
            </a:p>
          </p:txBody>
        </p:sp>
        <p:sp>
          <p:nvSpPr>
            <p:cNvPr id="11" name="TextBox 10">
              <a:extLst>
                <a:ext uri="{FF2B5EF4-FFF2-40B4-BE49-F238E27FC236}">
                  <a16:creationId xmlns:a16="http://schemas.microsoft.com/office/drawing/2014/main" id="{95E56001-93FB-FE9E-2F7D-B877C315D3FA}"/>
                </a:ext>
              </a:extLst>
            </p:cNvPr>
            <p:cNvSpPr txBox="1"/>
            <p:nvPr/>
          </p:nvSpPr>
          <p:spPr>
            <a:xfrm>
              <a:off x="10482348" y="477371"/>
              <a:ext cx="687414" cy="453183"/>
            </a:xfrm>
            <a:prstGeom prst="rect">
              <a:avLst/>
            </a:prstGeom>
            <a:noFill/>
          </p:spPr>
          <p:txBody>
            <a:bodyPr wrap="none" lIns="72000" tIns="72000" rIns="72000" bIns="72000" rtlCol="0">
              <a:spAutoFit/>
            </a:bodyPr>
            <a:lstStyle/>
            <a:p>
              <a:r>
                <a:rPr lang="en-IN" sz="2000" i="1" dirty="0">
                  <a:latin typeface="Daimler CS" pitchFamily="2" charset="0"/>
                </a:rPr>
                <a:t>Value</a:t>
              </a:r>
            </a:p>
          </p:txBody>
        </p:sp>
        <p:cxnSp>
          <p:nvCxnSpPr>
            <p:cNvPr id="12" name="Straight Arrow Connector 11">
              <a:extLst>
                <a:ext uri="{FF2B5EF4-FFF2-40B4-BE49-F238E27FC236}">
                  <a16:creationId xmlns:a16="http://schemas.microsoft.com/office/drawing/2014/main" id="{977C88F8-F82D-D461-E68F-DD1860AC02FD}"/>
                </a:ext>
              </a:extLst>
            </p:cNvPr>
            <p:cNvCxnSpPr>
              <a:cxnSpLocks/>
            </p:cNvCxnSpPr>
            <p:nvPr/>
          </p:nvCxnSpPr>
          <p:spPr>
            <a:xfrm flipV="1">
              <a:off x="9554404" y="882961"/>
              <a:ext cx="1225290" cy="274185"/>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61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Impurity Measure !!</a:t>
            </a:r>
            <a:endParaRPr lang="en-US" dirty="0"/>
          </a:p>
        </p:txBody>
      </p:sp>
      <p:sp>
        <p:nvSpPr>
          <p:cNvPr id="3" name="Content Placeholder 2"/>
          <p:cNvSpPr>
            <a:spLocks noGrp="1"/>
          </p:cNvSpPr>
          <p:nvPr>
            <p:ph idx="1"/>
          </p:nvPr>
        </p:nvSpPr>
        <p:spPr>
          <a:xfrm>
            <a:off x="519175" y="1450801"/>
            <a:ext cx="4427872" cy="2195018"/>
          </a:xfrm>
        </p:spPr>
        <p:txBody>
          <a:bodyPr/>
          <a:lstStyle/>
          <a:p>
            <a:r>
              <a:rPr lang="en-IN" dirty="0">
                <a:solidFill>
                  <a:schemeClr val="bg2">
                    <a:lumMod val="50000"/>
                  </a:schemeClr>
                </a:solidFill>
              </a:rPr>
              <a:t>Gini impurity</a:t>
            </a:r>
            <a:endParaRPr lang="en-US" dirty="0">
              <a:solidFill>
                <a:schemeClr val="bg2">
                  <a:lumMod val="50000"/>
                </a:schemeClr>
              </a:solidFill>
            </a:endParaRPr>
          </a:p>
        </p:txBody>
      </p:sp>
      <p:sp>
        <p:nvSpPr>
          <p:cNvPr id="6" name="Content Placeholder 2"/>
          <p:cNvSpPr txBox="1">
            <a:spLocks/>
          </p:cNvSpPr>
          <p:nvPr/>
        </p:nvSpPr>
        <p:spPr>
          <a:xfrm>
            <a:off x="6548103" y="1450801"/>
            <a:ext cx="4427872" cy="2195018"/>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dirty="0">
                <a:solidFill>
                  <a:schemeClr val="bg2">
                    <a:lumMod val="50000"/>
                  </a:schemeClr>
                </a:solidFill>
              </a:rPr>
              <a:t>Entropy</a:t>
            </a:r>
          </a:p>
          <a:p>
            <a:endParaRPr lang="en-IN" dirty="0"/>
          </a:p>
          <a:p>
            <a:endParaRPr lang="en-US" dirty="0"/>
          </a:p>
        </p:txBody>
      </p:sp>
      <p:pic>
        <p:nvPicPr>
          <p:cNvPr id="7" name="Picture 6"/>
          <p:cNvPicPr>
            <a:picLocks noChangeAspect="1"/>
          </p:cNvPicPr>
          <p:nvPr/>
        </p:nvPicPr>
        <p:blipFill>
          <a:blip r:embed="rId3"/>
          <a:stretch>
            <a:fillRect/>
          </a:stretch>
        </p:blipFill>
        <p:spPr>
          <a:xfrm>
            <a:off x="7470966" y="1733553"/>
            <a:ext cx="2743583" cy="819264"/>
          </a:xfrm>
          <a:prstGeom prst="rect">
            <a:avLst/>
          </a:prstGeom>
        </p:spPr>
      </p:pic>
      <p:pic>
        <p:nvPicPr>
          <p:cNvPr id="8" name="Picture 7"/>
          <p:cNvPicPr>
            <a:picLocks noChangeAspect="1"/>
          </p:cNvPicPr>
          <p:nvPr/>
        </p:nvPicPr>
        <p:blipFill>
          <a:blip r:embed="rId4"/>
          <a:stretch>
            <a:fillRect/>
          </a:stretch>
        </p:blipFill>
        <p:spPr>
          <a:xfrm>
            <a:off x="1562671" y="1933605"/>
            <a:ext cx="1857634" cy="685896"/>
          </a:xfrm>
          <a:prstGeom prst="rect">
            <a:avLst/>
          </a:prstGeom>
        </p:spPr>
      </p:pic>
      <p:sp>
        <p:nvSpPr>
          <p:cNvPr id="9" name="Stamp internal">
            <a:extLst>
              <a:ext uri="{FF2B5EF4-FFF2-40B4-BE49-F238E27FC236}">
                <a16:creationId xmlns:a16="http://schemas.microsoft.com/office/drawing/2014/main" id="{E9042F9E-56E3-0EA1-F6BB-A57F8C56A899}"/>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Math’s</a:t>
            </a:r>
          </a:p>
        </p:txBody>
      </p:sp>
      <p:cxnSp>
        <p:nvCxnSpPr>
          <p:cNvPr id="14" name="Straight Connector 13">
            <a:extLst>
              <a:ext uri="{FF2B5EF4-FFF2-40B4-BE49-F238E27FC236}">
                <a16:creationId xmlns:a16="http://schemas.microsoft.com/office/drawing/2014/main" id="{3A0A3D03-6B7E-A557-42E1-090815B7A59D}"/>
              </a:ext>
            </a:extLst>
          </p:cNvPr>
          <p:cNvCxnSpPr/>
          <p:nvPr/>
        </p:nvCxnSpPr>
        <p:spPr>
          <a:xfrm>
            <a:off x="5451103" y="285884"/>
            <a:ext cx="0" cy="5880214"/>
          </a:xfrm>
          <a:prstGeom prst="line">
            <a:avLst/>
          </a:prstGeom>
          <a:ln/>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4AD1FF3C-E59A-9BE0-B907-A2DC9F8D84D4}"/>
              </a:ext>
            </a:extLst>
          </p:cNvPr>
          <p:cNvGrpSpPr/>
          <p:nvPr/>
        </p:nvGrpSpPr>
        <p:grpSpPr>
          <a:xfrm>
            <a:off x="2733111" y="2637706"/>
            <a:ext cx="5951500" cy="1971675"/>
            <a:chOff x="2733111" y="2939468"/>
            <a:chExt cx="5951500" cy="1971675"/>
          </a:xfrm>
        </p:grpSpPr>
        <p:pic>
          <p:nvPicPr>
            <p:cNvPr id="1026" name="Picture 2">
              <a:extLst>
                <a:ext uri="{FF2B5EF4-FFF2-40B4-BE49-F238E27FC236}">
                  <a16:creationId xmlns:a16="http://schemas.microsoft.com/office/drawing/2014/main" id="{2E32BE09-E397-33E1-5BA8-0300AFF4A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836" y="2939468"/>
              <a:ext cx="5819775" cy="19716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EB10E9-40A2-9E1C-7305-5D82673172DD}"/>
                </a:ext>
              </a:extLst>
            </p:cNvPr>
            <p:cNvSpPr txBox="1"/>
            <p:nvPr/>
          </p:nvSpPr>
          <p:spPr>
            <a:xfrm>
              <a:off x="2733111" y="3086846"/>
              <a:ext cx="1078419" cy="453183"/>
            </a:xfrm>
            <a:prstGeom prst="rect">
              <a:avLst/>
            </a:prstGeom>
            <a:noFill/>
          </p:spPr>
          <p:txBody>
            <a:bodyPr wrap="none" lIns="72000" tIns="72000" rIns="72000" bIns="72000" rtlCol="0">
              <a:spAutoFit/>
            </a:bodyPr>
            <a:lstStyle/>
            <a:p>
              <a:r>
                <a:rPr lang="en-IN" sz="2000" dirty="0">
                  <a:latin typeface="Daimler CS" pitchFamily="2" charset="0"/>
                </a:rPr>
                <a:t>Example </a:t>
              </a:r>
            </a:p>
          </p:txBody>
        </p:sp>
      </p:grpSp>
      <p:sp>
        <p:nvSpPr>
          <p:cNvPr id="12" name="TextBox 11">
            <a:extLst>
              <a:ext uri="{FF2B5EF4-FFF2-40B4-BE49-F238E27FC236}">
                <a16:creationId xmlns:a16="http://schemas.microsoft.com/office/drawing/2014/main" id="{0EAFE588-27CF-7E58-B5E3-C80FD98A5B9A}"/>
              </a:ext>
            </a:extLst>
          </p:cNvPr>
          <p:cNvSpPr txBox="1"/>
          <p:nvPr/>
        </p:nvSpPr>
        <p:spPr>
          <a:xfrm>
            <a:off x="6315199" y="4753827"/>
            <a:ext cx="5256584" cy="760959"/>
          </a:xfrm>
          <a:prstGeom prst="rect">
            <a:avLst/>
          </a:prstGeom>
          <a:noFill/>
        </p:spPr>
        <p:txBody>
          <a:bodyPr wrap="square" lIns="72000" tIns="72000" rIns="72000" bIns="72000" rtlCol="0">
            <a:spAutoFit/>
          </a:bodyPr>
          <a:lstStyle/>
          <a:p>
            <a:r>
              <a:rPr lang="en-IN" sz="2000" dirty="0">
                <a:latin typeface="Daimler CS" pitchFamily="2" charset="0"/>
              </a:rPr>
              <a:t>Left bowl has lowest entropy, middle bowl has more entropy and right bowl has highest entropy.</a:t>
            </a:r>
          </a:p>
        </p:txBody>
      </p:sp>
      <p:sp>
        <p:nvSpPr>
          <p:cNvPr id="15" name="TextBox 14">
            <a:extLst>
              <a:ext uri="{FF2B5EF4-FFF2-40B4-BE49-F238E27FC236}">
                <a16:creationId xmlns:a16="http://schemas.microsoft.com/office/drawing/2014/main" id="{81F4A2C3-E6E2-0172-8273-7335F9BBFD2D}"/>
              </a:ext>
            </a:extLst>
          </p:cNvPr>
          <p:cNvSpPr txBox="1"/>
          <p:nvPr/>
        </p:nvSpPr>
        <p:spPr>
          <a:xfrm>
            <a:off x="410543" y="4697985"/>
            <a:ext cx="4320479" cy="760959"/>
          </a:xfrm>
          <a:prstGeom prst="rect">
            <a:avLst/>
          </a:prstGeom>
          <a:noFill/>
        </p:spPr>
        <p:txBody>
          <a:bodyPr wrap="square" lIns="72000" tIns="72000" rIns="72000" bIns="72000" rtlCol="0">
            <a:spAutoFit/>
          </a:bodyPr>
          <a:lstStyle/>
          <a:p>
            <a:r>
              <a:rPr lang="en-IN" sz="2000" dirty="0">
                <a:latin typeface="Daimler CS" pitchFamily="2" charset="0"/>
              </a:rPr>
              <a:t>Gini score ranges from 0 to 1, higher score meaning higher impurity</a:t>
            </a:r>
          </a:p>
        </p:txBody>
      </p:sp>
    </p:spTree>
    <p:extLst>
      <p:ext uri="{BB962C8B-B14F-4D97-AF65-F5344CB8AC3E}">
        <p14:creationId xmlns:p14="http://schemas.microsoft.com/office/powerpoint/2010/main" val="309567111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CART !!</a:t>
            </a:r>
            <a:endParaRPr lang="en-US" dirty="0"/>
          </a:p>
        </p:txBody>
      </p:sp>
      <p:sp>
        <p:nvSpPr>
          <p:cNvPr id="3" name="Content Placeholder 2"/>
          <p:cNvSpPr>
            <a:spLocks noGrp="1"/>
          </p:cNvSpPr>
          <p:nvPr>
            <p:ph idx="1"/>
          </p:nvPr>
        </p:nvSpPr>
        <p:spPr>
          <a:xfrm>
            <a:off x="519175" y="1450801"/>
            <a:ext cx="6372088" cy="3995218"/>
          </a:xfrm>
        </p:spPr>
        <p:txBody>
          <a:bodyPr/>
          <a:lstStyle/>
          <a:p>
            <a:pPr marL="342900" indent="-342900">
              <a:spcAft>
                <a:spcPts val="600"/>
              </a:spcAft>
              <a:buFont typeface="Arial" panose="020B0604020202020204" pitchFamily="34" charset="0"/>
              <a:buChar char="•"/>
            </a:pPr>
            <a:r>
              <a:rPr lang="en-IN" dirty="0"/>
              <a:t>CART is an algorithm or procedure that a decision tree uses to decide how/where to split a node into </a:t>
            </a:r>
            <a:r>
              <a:rPr lang="en-IN" b="1" dirty="0"/>
              <a:t>two</a:t>
            </a:r>
            <a:r>
              <a:rPr lang="en-IN" dirty="0"/>
              <a:t> nodes.</a:t>
            </a:r>
          </a:p>
          <a:p>
            <a:pPr marL="342900" indent="-342900">
              <a:spcAft>
                <a:spcPts val="600"/>
              </a:spcAft>
              <a:buFont typeface="Arial" panose="020B0604020202020204" pitchFamily="34" charset="0"/>
              <a:buChar char="•"/>
            </a:pPr>
            <a:endParaRPr lang="en-IN" dirty="0"/>
          </a:p>
          <a:p>
            <a:pPr marL="342900" indent="-342900">
              <a:spcAft>
                <a:spcPts val="600"/>
              </a:spcAft>
              <a:buFont typeface="Arial" panose="020B0604020202020204" pitchFamily="34" charset="0"/>
              <a:buChar char="•"/>
            </a:pPr>
            <a:r>
              <a:rPr lang="en-IN" dirty="0"/>
              <a:t>CART is a </a:t>
            </a:r>
            <a:r>
              <a:rPr lang="en-IN" b="1" dirty="0"/>
              <a:t>greedy </a:t>
            </a:r>
            <a:r>
              <a:rPr lang="en-IN" dirty="0"/>
              <a:t>algorithm , it recursively splits and looks possible solution, it can often produce a reasonably good solution, its </a:t>
            </a:r>
            <a:r>
              <a:rPr lang="en-IN" b="1" dirty="0"/>
              <a:t>not</a:t>
            </a:r>
            <a:r>
              <a:rPr lang="en-IN" dirty="0"/>
              <a:t> guaranteed to be the </a:t>
            </a:r>
            <a:r>
              <a:rPr lang="en-IN" b="1" dirty="0"/>
              <a:t>optimal </a:t>
            </a:r>
            <a:r>
              <a:rPr lang="en-IN" dirty="0"/>
              <a:t>solution</a:t>
            </a:r>
          </a:p>
          <a:p>
            <a:pPr marL="342900" indent="-342900">
              <a:spcAft>
                <a:spcPts val="600"/>
              </a:spcAft>
              <a:buFont typeface="Arial" panose="020B0604020202020204" pitchFamily="34" charset="0"/>
              <a:buChar char="•"/>
            </a:pPr>
            <a:endParaRPr lang="en-IN" dirty="0"/>
          </a:p>
          <a:p>
            <a:pPr marL="342900" indent="-342900">
              <a:spcAft>
                <a:spcPts val="600"/>
              </a:spcAft>
              <a:buFont typeface="Arial" panose="020B0604020202020204" pitchFamily="34" charset="0"/>
              <a:buChar char="•"/>
            </a:pPr>
            <a:r>
              <a:rPr lang="en-IN" dirty="0"/>
              <a:t>This belongs to  NP-complete Problem it requires </a:t>
            </a:r>
            <a:r>
              <a:rPr lang="en-IN" b="1" dirty="0"/>
              <a:t>O(</a:t>
            </a:r>
            <a:r>
              <a:rPr lang="en-IN" b="1" dirty="0" err="1"/>
              <a:t>exp</a:t>
            </a:r>
            <a:r>
              <a:rPr lang="en-IN" b="1" dirty="0"/>
              <a:t>(m)) </a:t>
            </a:r>
            <a:r>
              <a:rPr lang="en-IN" dirty="0"/>
              <a:t>time -  this is why it leads to further advanced trees topics</a:t>
            </a:r>
            <a:endParaRPr lang="en-US" dirty="0"/>
          </a:p>
        </p:txBody>
      </p:sp>
      <p:sp>
        <p:nvSpPr>
          <p:cNvPr id="6" name="Stamp internal">
            <a:extLst>
              <a:ext uri="{FF2B5EF4-FFF2-40B4-BE49-F238E27FC236}">
                <a16:creationId xmlns:a16="http://schemas.microsoft.com/office/drawing/2014/main" id="{FED5B749-5210-76FA-6C4C-4C336DDAEB43}"/>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Math’s</a:t>
            </a:r>
          </a:p>
        </p:txBody>
      </p:sp>
    </p:spTree>
    <p:extLst>
      <p:ext uri="{BB962C8B-B14F-4D97-AF65-F5344CB8AC3E}">
        <p14:creationId xmlns:p14="http://schemas.microsoft.com/office/powerpoint/2010/main" val="160487145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389" r="37389"/>
          <a:stretch>
            <a:fillRect/>
          </a:stretch>
        </p:blipFill>
        <p:spPr/>
      </p:pic>
      <p:pic>
        <p:nvPicPr>
          <p:cNvPr id="15" name="Picture Placeholder 14"/>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5018" b="5018"/>
          <a:stretch>
            <a:fillRect/>
          </a:stretch>
        </p:blipFill>
        <p:spPr/>
      </p:pic>
      <p:pic>
        <p:nvPicPr>
          <p:cNvPr id="14" name="Picture Placeholder 13"/>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2663" r="12663"/>
          <a:stretch>
            <a:fillRect/>
          </a:stretch>
        </p:blipFill>
        <p:spPr>
          <a:xfrm rot="5400000">
            <a:off x="2843213" y="1219200"/>
            <a:ext cx="6505575" cy="4065588"/>
          </a:xfrm>
        </p:spPr>
      </p:pic>
      <p:sp>
        <p:nvSpPr>
          <p:cNvPr id="7" name="Text Placeholder 6"/>
          <p:cNvSpPr>
            <a:spLocks noGrp="1"/>
          </p:cNvSpPr>
          <p:nvPr>
            <p:ph type="body" sz="quarter" idx="14"/>
          </p:nvPr>
        </p:nvSpPr>
        <p:spPr>
          <a:xfrm>
            <a:off x="517525" y="518400"/>
            <a:ext cx="3205386" cy="1440000"/>
          </a:xfrm>
          <a:solidFill>
            <a:schemeClr val="tx1">
              <a:alpha val="75000"/>
            </a:schemeClr>
          </a:solidFill>
        </p:spPr>
        <p:txBody>
          <a:bodyPr/>
          <a:lstStyle/>
          <a:p>
            <a:r>
              <a:rPr lang="en-IN" sz="1600" dirty="0">
                <a:solidFill>
                  <a:schemeClr val="bg1"/>
                </a:solidFill>
              </a:rPr>
              <a:t>DT is easy to </a:t>
            </a:r>
            <a:r>
              <a:rPr lang="en-IN" b="1" dirty="0">
                <a:solidFill>
                  <a:schemeClr val="bg1"/>
                </a:solidFill>
              </a:rPr>
              <a:t>understand</a:t>
            </a:r>
            <a:r>
              <a:rPr lang="en-IN" sz="1600" dirty="0">
                <a:solidFill>
                  <a:schemeClr val="bg1"/>
                </a:solidFill>
              </a:rPr>
              <a:t>,</a:t>
            </a:r>
          </a:p>
          <a:p>
            <a:r>
              <a:rPr lang="en-IN" sz="1600" dirty="0">
                <a:solidFill>
                  <a:schemeClr val="bg1"/>
                </a:solidFill>
              </a:rPr>
              <a:t>When they reach a prediction they are completely </a:t>
            </a:r>
            <a:r>
              <a:rPr lang="en-IN" b="1" dirty="0">
                <a:solidFill>
                  <a:schemeClr val="bg1"/>
                </a:solidFill>
              </a:rPr>
              <a:t>transparent</a:t>
            </a:r>
            <a:r>
              <a:rPr lang="en-IN" sz="1600" dirty="0">
                <a:solidFill>
                  <a:schemeClr val="bg1"/>
                </a:solidFill>
              </a:rPr>
              <a:t> , unlike other models. </a:t>
            </a:r>
            <a:endParaRPr lang="en-US" sz="1600" dirty="0">
              <a:solidFill>
                <a:schemeClr val="bg1"/>
              </a:solidFill>
            </a:endParaRPr>
          </a:p>
        </p:txBody>
      </p:sp>
      <p:sp>
        <p:nvSpPr>
          <p:cNvPr id="8" name="Text Placeholder 7"/>
          <p:cNvSpPr>
            <a:spLocks noGrp="1"/>
          </p:cNvSpPr>
          <p:nvPr>
            <p:ph type="body" sz="quarter" idx="17"/>
          </p:nvPr>
        </p:nvSpPr>
        <p:spPr>
          <a:solidFill>
            <a:schemeClr val="tx1">
              <a:alpha val="75000"/>
            </a:schemeClr>
          </a:solidFill>
        </p:spPr>
        <p:txBody>
          <a:bodyPr vert="horz" lIns="180000" tIns="144000" rIns="180000" bIns="144000" rtlCol="0">
            <a:noAutofit/>
          </a:bodyPr>
          <a:lstStyle/>
          <a:p>
            <a:r>
              <a:rPr lang="en-IN" sz="2400" b="1" dirty="0">
                <a:solidFill>
                  <a:schemeClr val="bg1"/>
                </a:solidFill>
              </a:rPr>
              <a:t>Over fitting</a:t>
            </a:r>
            <a:r>
              <a:rPr lang="en-IN" sz="2400" dirty="0">
                <a:solidFill>
                  <a:schemeClr val="bg1"/>
                </a:solidFill>
              </a:rPr>
              <a:t> </a:t>
            </a:r>
            <a:r>
              <a:rPr lang="en-IN" sz="2000" dirty="0">
                <a:solidFill>
                  <a:schemeClr val="bg1"/>
                </a:solidFill>
              </a:rPr>
              <a:t>and </a:t>
            </a:r>
            <a:r>
              <a:rPr lang="en-IN" sz="2400" b="1" dirty="0">
                <a:solidFill>
                  <a:schemeClr val="bg1"/>
                </a:solidFill>
              </a:rPr>
              <a:t>generalization</a:t>
            </a:r>
            <a:r>
              <a:rPr lang="en-IN" sz="2000" dirty="0">
                <a:solidFill>
                  <a:schemeClr val="bg1"/>
                </a:solidFill>
              </a:rPr>
              <a:t> of DT is a challenge</a:t>
            </a:r>
          </a:p>
          <a:p>
            <a:endParaRPr lang="en-US" sz="2000" dirty="0">
              <a:solidFill>
                <a:schemeClr val="bg1"/>
              </a:solidFill>
            </a:endParaRPr>
          </a:p>
        </p:txBody>
      </p:sp>
      <p:sp>
        <p:nvSpPr>
          <p:cNvPr id="9" name="Text Placeholder 8"/>
          <p:cNvSpPr>
            <a:spLocks noGrp="1"/>
          </p:cNvSpPr>
          <p:nvPr>
            <p:ph type="body" sz="quarter" idx="18"/>
          </p:nvPr>
        </p:nvSpPr>
        <p:spPr>
          <a:solidFill>
            <a:schemeClr val="tx1">
              <a:alpha val="75000"/>
            </a:schemeClr>
          </a:solidFill>
        </p:spPr>
        <p:txBody>
          <a:bodyPr vert="horz" lIns="180000" tIns="144000" rIns="180000" bIns="144000" rtlCol="0">
            <a:noAutofit/>
          </a:bodyPr>
          <a:lstStyle/>
          <a:p>
            <a:r>
              <a:rPr lang="en-IN" sz="2000" dirty="0">
                <a:solidFill>
                  <a:schemeClr val="bg1"/>
                </a:solidFill>
              </a:rPr>
              <a:t>Finding an </a:t>
            </a:r>
            <a:r>
              <a:rPr lang="en-IN" sz="2000" b="1" dirty="0">
                <a:solidFill>
                  <a:schemeClr val="bg1"/>
                </a:solidFill>
              </a:rPr>
              <a:t>optimal</a:t>
            </a:r>
            <a:r>
              <a:rPr lang="en-IN" sz="2000" dirty="0">
                <a:solidFill>
                  <a:schemeClr val="bg1"/>
                </a:solidFill>
              </a:rPr>
              <a:t> decision tree is a complex problem &amp; hard to train.</a:t>
            </a:r>
          </a:p>
          <a:p>
            <a:endParaRPr lang="en-US" sz="2000" dirty="0">
              <a:solidFill>
                <a:schemeClr val="bg1"/>
              </a:solidFill>
            </a:endParaRPr>
          </a:p>
        </p:txBody>
      </p:sp>
    </p:spTree>
    <p:extLst>
      <p:ext uri="{BB962C8B-B14F-4D97-AF65-F5344CB8AC3E}">
        <p14:creationId xmlns:p14="http://schemas.microsoft.com/office/powerpoint/2010/main" val="287597489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bg/>
                                          </p:spTgt>
                                        </p:tgtEl>
                                        <p:attrNameLst>
                                          <p:attrName>style.visibility</p:attrName>
                                        </p:attrNameLst>
                                      </p:cBhvr>
                                      <p:to>
                                        <p:strVal val="visible"/>
                                      </p:to>
                                    </p:set>
                                    <p:animEffect transition="in" filter="fade">
                                      <p:cBhvr>
                                        <p:cTn id="22" dur="500"/>
                                        <p:tgtEl>
                                          <p:spTgt spid="9">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bg/>
                                          </p:spTgt>
                                        </p:tgtEl>
                                        <p:attrNameLst>
                                          <p:attrName>style.visibility</p:attrName>
                                        </p:attrNameLst>
                                      </p:cBhvr>
                                      <p:to>
                                        <p:strVal val="visible"/>
                                      </p:to>
                                    </p:set>
                                    <p:animEffect transition="in" filter="fade">
                                      <p:cBhvr>
                                        <p:cTn id="32" dur="500"/>
                                        <p:tgtEl>
                                          <p:spTgt spid="8">
                                            <p:bg/>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P spid="9"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4"/>
            <a:ext cx="4571888" cy="714931"/>
          </a:xfrm>
        </p:spPr>
        <p:txBody>
          <a:bodyPr/>
          <a:lstStyle/>
          <a:p>
            <a:r>
              <a:rPr lang="en-IN" dirty="0"/>
              <a:t>Ensemble - </a:t>
            </a:r>
            <a:r>
              <a:rPr lang="en-IN" sz="4000" b="1" dirty="0"/>
              <a:t>Voting</a:t>
            </a:r>
            <a:endParaRPr lang="en-US" b="1" dirty="0"/>
          </a:p>
        </p:txBody>
      </p:sp>
      <p:pic>
        <p:nvPicPr>
          <p:cNvPr id="20" name="Content Placeholder 19"/>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38765"/>
          <a:stretch/>
        </p:blipFill>
        <p:spPr>
          <a:xfrm>
            <a:off x="2817341" y="2082419"/>
            <a:ext cx="796260" cy="682675"/>
          </a:xfrm>
          <a:ln>
            <a:solidFill>
              <a:schemeClr val="tx1"/>
            </a:solidFill>
          </a:ln>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4976" y="1936068"/>
            <a:ext cx="658615" cy="369126"/>
          </a:xfrm>
          <a:prstGeom prst="rect">
            <a:avLst/>
          </a:prstGeom>
          <a:ln>
            <a:solidFill>
              <a:schemeClr val="accent1">
                <a:lumMod val="20000"/>
                <a:lumOff val="80000"/>
              </a:schemeClr>
            </a:solidFill>
          </a:ln>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0633" y="1970484"/>
            <a:ext cx="632847" cy="421634"/>
          </a:xfrm>
          <a:prstGeom prst="rect">
            <a:avLst/>
          </a:prstGeom>
          <a:ln>
            <a:solidFill>
              <a:schemeClr val="accent1">
                <a:lumMod val="20000"/>
                <a:lumOff val="80000"/>
              </a:schemeClr>
            </a:solidFill>
          </a:ln>
        </p:spPr>
      </p:pic>
      <p:sp>
        <p:nvSpPr>
          <p:cNvPr id="70" name="TextBox 69"/>
          <p:cNvSpPr txBox="1"/>
          <p:nvPr/>
        </p:nvSpPr>
        <p:spPr>
          <a:xfrm>
            <a:off x="2196033" y="3957033"/>
            <a:ext cx="847265" cy="453183"/>
          </a:xfrm>
          <a:prstGeom prst="rect">
            <a:avLst/>
          </a:prstGeom>
          <a:noFill/>
        </p:spPr>
        <p:txBody>
          <a:bodyPr wrap="none" lIns="72000" tIns="72000" rIns="72000" bIns="72000" rtlCol="0">
            <a:spAutoFit/>
          </a:bodyPr>
          <a:lstStyle/>
          <a:p>
            <a:r>
              <a:rPr lang="en-IN" sz="2000" dirty="0" err="1">
                <a:latin typeface="Daimler CS" pitchFamily="2" charset="0"/>
              </a:rPr>
              <a:t>DTrees</a:t>
            </a:r>
            <a:endParaRPr lang="en-US" sz="2000" dirty="0" err="1">
              <a:latin typeface="Daimler CS" pitchFamily="2" charset="0"/>
            </a:endParaRPr>
          </a:p>
        </p:txBody>
      </p:sp>
      <p:sp>
        <p:nvSpPr>
          <p:cNvPr id="71" name="TextBox 70"/>
          <p:cNvSpPr txBox="1"/>
          <p:nvPr/>
        </p:nvSpPr>
        <p:spPr>
          <a:xfrm>
            <a:off x="761743" y="2938412"/>
            <a:ext cx="973710" cy="453183"/>
          </a:xfrm>
          <a:prstGeom prst="rect">
            <a:avLst/>
          </a:prstGeom>
          <a:noFill/>
        </p:spPr>
        <p:txBody>
          <a:bodyPr wrap="none" lIns="72000" tIns="72000" rIns="72000" bIns="72000" rtlCol="0">
            <a:spAutoFit/>
          </a:bodyPr>
          <a:lstStyle/>
          <a:p>
            <a:r>
              <a:rPr lang="en-IN" sz="2000" dirty="0">
                <a:latin typeface="Daimler CS" pitchFamily="2" charset="0"/>
              </a:rPr>
              <a:t>Log </a:t>
            </a:r>
            <a:r>
              <a:rPr lang="en-IN" sz="2000" dirty="0" err="1">
                <a:latin typeface="Daimler CS" pitchFamily="2" charset="0"/>
              </a:rPr>
              <a:t>Reg</a:t>
            </a:r>
            <a:endParaRPr lang="en-US" sz="2000" dirty="0" err="1">
              <a:latin typeface="Daimler CS" pitchFamily="2" charset="0"/>
            </a:endParaRPr>
          </a:p>
        </p:txBody>
      </p:sp>
      <p:sp>
        <p:nvSpPr>
          <p:cNvPr id="72" name="TextBox 71"/>
          <p:cNvSpPr txBox="1"/>
          <p:nvPr/>
        </p:nvSpPr>
        <p:spPr>
          <a:xfrm>
            <a:off x="4832979" y="2870397"/>
            <a:ext cx="475625" cy="453183"/>
          </a:xfrm>
          <a:prstGeom prst="rect">
            <a:avLst/>
          </a:prstGeom>
          <a:noFill/>
        </p:spPr>
        <p:txBody>
          <a:bodyPr wrap="none" lIns="72000" tIns="72000" rIns="72000" bIns="72000" rtlCol="0">
            <a:spAutoFit/>
          </a:bodyPr>
          <a:lstStyle/>
          <a:p>
            <a:r>
              <a:rPr lang="en-IN" sz="2000" dirty="0">
                <a:latin typeface="Daimler CS" pitchFamily="2" charset="0"/>
              </a:rPr>
              <a:t>NN</a:t>
            </a:r>
            <a:endParaRPr lang="en-US" sz="2000" dirty="0" err="1">
              <a:latin typeface="Daimler CS" pitchFamily="2" charset="0"/>
            </a:endParaRPr>
          </a:p>
        </p:txBody>
      </p:sp>
      <p:sp>
        <p:nvSpPr>
          <p:cNvPr id="73" name="TextBox 72"/>
          <p:cNvSpPr txBox="1"/>
          <p:nvPr/>
        </p:nvSpPr>
        <p:spPr>
          <a:xfrm>
            <a:off x="3578145" y="2990524"/>
            <a:ext cx="574883" cy="453183"/>
          </a:xfrm>
          <a:prstGeom prst="rect">
            <a:avLst/>
          </a:prstGeom>
          <a:noFill/>
        </p:spPr>
        <p:txBody>
          <a:bodyPr wrap="none" lIns="72000" tIns="72000" rIns="72000" bIns="72000" rtlCol="0">
            <a:spAutoFit/>
          </a:bodyPr>
          <a:lstStyle/>
          <a:p>
            <a:r>
              <a:rPr lang="en-IN" sz="2000" dirty="0">
                <a:latin typeface="Daimler CS" pitchFamily="2" charset="0"/>
              </a:rPr>
              <a:t>SVC</a:t>
            </a:r>
            <a:endParaRPr lang="en-US" sz="2000" dirty="0" err="1">
              <a:latin typeface="Daimler CS" pitchFamily="2" charset="0"/>
            </a:endParaRPr>
          </a:p>
        </p:txBody>
      </p:sp>
      <p:grpSp>
        <p:nvGrpSpPr>
          <p:cNvPr id="21" name="Group 20">
            <a:extLst>
              <a:ext uri="{FF2B5EF4-FFF2-40B4-BE49-F238E27FC236}">
                <a16:creationId xmlns:a16="http://schemas.microsoft.com/office/drawing/2014/main" id="{570EFCD2-0F1F-9FB2-CE3F-81A6BBAD550A}"/>
              </a:ext>
            </a:extLst>
          </p:cNvPr>
          <p:cNvGrpSpPr/>
          <p:nvPr/>
        </p:nvGrpSpPr>
        <p:grpSpPr>
          <a:xfrm>
            <a:off x="708170" y="1356359"/>
            <a:ext cx="6749847" cy="4686707"/>
            <a:chOff x="708170" y="1356359"/>
            <a:chExt cx="6749847" cy="4686707"/>
          </a:xfrm>
        </p:grpSpPr>
        <p:grpSp>
          <p:nvGrpSpPr>
            <p:cNvPr id="69" name="Group 68"/>
            <p:cNvGrpSpPr/>
            <p:nvPr/>
          </p:nvGrpSpPr>
          <p:grpSpPr>
            <a:xfrm>
              <a:off x="1220361" y="2765094"/>
              <a:ext cx="6237656" cy="3277972"/>
              <a:chOff x="1220361" y="2765094"/>
              <a:chExt cx="6237656" cy="3277972"/>
            </a:xfrm>
          </p:grpSpPr>
          <p:grpSp>
            <p:nvGrpSpPr>
              <p:cNvPr id="51" name="Group 50"/>
              <p:cNvGrpSpPr/>
              <p:nvPr/>
            </p:nvGrpSpPr>
            <p:grpSpPr>
              <a:xfrm>
                <a:off x="1220361" y="2765094"/>
                <a:ext cx="4179770" cy="3147291"/>
                <a:chOff x="878015" y="1722663"/>
                <a:chExt cx="4285056" cy="3147291"/>
              </a:xfrm>
            </p:grpSpPr>
            <p:cxnSp>
              <p:nvCxnSpPr>
                <p:cNvPr id="22" name="Straight Arrow Connector 21"/>
                <p:cNvCxnSpPr>
                  <a:stCxn id="20" idx="2"/>
                  <a:endCxn id="7" idx="0"/>
                </p:cNvCxnSpPr>
                <p:nvPr/>
              </p:nvCxnSpPr>
              <p:spPr>
                <a:xfrm flipH="1">
                  <a:off x="1310063" y="1722663"/>
                  <a:ext cx="1563062" cy="57527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0" idx="2"/>
                  <a:endCxn id="12" idx="1"/>
                </p:cNvCxnSpPr>
                <p:nvPr/>
              </p:nvCxnSpPr>
              <p:spPr>
                <a:xfrm flipH="1">
                  <a:off x="2362393" y="1722663"/>
                  <a:ext cx="510732" cy="62650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2"/>
                  <a:endCxn id="13" idx="3"/>
                </p:cNvCxnSpPr>
                <p:nvPr/>
              </p:nvCxnSpPr>
              <p:spPr>
                <a:xfrm>
                  <a:off x="2923381" y="1722663"/>
                  <a:ext cx="783147" cy="64454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0" idx="2"/>
                  <a:endCxn id="10" idx="0"/>
                </p:cNvCxnSpPr>
                <p:nvPr/>
              </p:nvCxnSpPr>
              <p:spPr>
                <a:xfrm>
                  <a:off x="2923381" y="1722663"/>
                  <a:ext cx="1807643" cy="57639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78015" y="2297935"/>
                  <a:ext cx="4285056" cy="2572019"/>
                  <a:chOff x="878015" y="2297935"/>
                  <a:chExt cx="4285056" cy="2572019"/>
                </a:xfrm>
              </p:grpSpPr>
              <p:sp>
                <p:nvSpPr>
                  <p:cNvPr id="6" name="Content Placeholder 2"/>
                  <p:cNvSpPr txBox="1">
                    <a:spLocks/>
                  </p:cNvSpPr>
                  <p:nvPr/>
                </p:nvSpPr>
                <p:spPr>
                  <a:xfrm>
                    <a:off x="2670616" y="4480976"/>
                    <a:ext cx="755599" cy="388978"/>
                  </a:xfrm>
                  <a:prstGeom prst="rect">
                    <a:avLst/>
                  </a:prstGeom>
                </p:spPr>
                <p:style>
                  <a:lnRef idx="3">
                    <a:schemeClr val="lt1"/>
                  </a:lnRef>
                  <a:fillRef idx="1">
                    <a:schemeClr val="accent1"/>
                  </a:fillRef>
                  <a:effectRef idx="1">
                    <a:schemeClr val="accent1"/>
                  </a:effectRef>
                  <a:fontRef idx="minor">
                    <a:schemeClr val="lt1"/>
                  </a:fontRef>
                </p:style>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algn="ctr"/>
                    <a:r>
                      <a:rPr lang="en-IN" dirty="0">
                        <a:solidFill>
                          <a:schemeClr val="tx2">
                            <a:lumMod val="20000"/>
                            <a:lumOff val="80000"/>
                          </a:schemeClr>
                        </a:solidFill>
                      </a:rPr>
                      <a:t>Dog !!</a:t>
                    </a:r>
                    <a:endParaRPr lang="en-US" dirty="0">
                      <a:solidFill>
                        <a:schemeClr val="tx2">
                          <a:lumMod val="20000"/>
                          <a:lumOff val="80000"/>
                        </a:schemeClr>
                      </a:solidFill>
                    </a:endParaRPr>
                  </a:p>
                </p:txBody>
              </p:sp>
              <p:grpSp>
                <p:nvGrpSpPr>
                  <p:cNvPr id="18" name="Group 17"/>
                  <p:cNvGrpSpPr/>
                  <p:nvPr/>
                </p:nvGrpSpPr>
                <p:grpSpPr>
                  <a:xfrm>
                    <a:off x="878015" y="2297935"/>
                    <a:ext cx="864096" cy="648072"/>
                    <a:chOff x="595543" y="2299056"/>
                    <a:chExt cx="864096" cy="648072"/>
                  </a:xfrm>
                </p:grpSpPr>
                <p:sp>
                  <p:nvSpPr>
                    <p:cNvPr id="7" name="Rounded Rectangle 6"/>
                    <p:cNvSpPr/>
                    <p:nvPr/>
                  </p:nvSpPr>
                  <p:spPr>
                    <a:xfrm>
                      <a:off x="595543" y="2299056"/>
                      <a:ext cx="864096" cy="648072"/>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just"/>
                      <a:endParaRPr lang="en-US" sz="2000" dirty="0" err="1">
                        <a:latin typeface="Daimler CS" pitchFamily="2" charset="0"/>
                      </a:endParaRPr>
                    </a:p>
                  </p:txBody>
                </p:sp>
                <p:pic>
                  <p:nvPicPr>
                    <p:cNvPr id="11" name="Picture 10" descr="Frontiers | Machine Learning-Based Models for Prediction of Toxicity ..."/>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480" t="5636" r="31725" b="36069"/>
                    <a:stretch/>
                  </p:blipFill>
                  <p:spPr>
                    <a:xfrm>
                      <a:off x="753647" y="2371064"/>
                      <a:ext cx="547887" cy="504056"/>
                    </a:xfrm>
                    <a:prstGeom prst="rect">
                      <a:avLst/>
                    </a:prstGeom>
                  </p:spPr>
                </p:pic>
              </p:grpSp>
              <p:grpSp>
                <p:nvGrpSpPr>
                  <p:cNvPr id="17" name="Group 16"/>
                  <p:cNvGrpSpPr/>
                  <p:nvPr/>
                </p:nvGrpSpPr>
                <p:grpSpPr>
                  <a:xfrm>
                    <a:off x="1994719" y="2299056"/>
                    <a:ext cx="864096" cy="648072"/>
                    <a:chOff x="1994719" y="2299056"/>
                    <a:chExt cx="864096" cy="648072"/>
                  </a:xfrm>
                </p:grpSpPr>
                <p:sp>
                  <p:nvSpPr>
                    <p:cNvPr id="8" name="Rounded Rectangle 7"/>
                    <p:cNvSpPr/>
                    <p:nvPr/>
                  </p:nvSpPr>
                  <p:spPr>
                    <a:xfrm>
                      <a:off x="1994719" y="2299056"/>
                      <a:ext cx="864096" cy="6480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just"/>
                      <a:endParaRPr lang="en-US" sz="2000" dirty="0" err="1">
                        <a:latin typeface="Daimler CS" pitchFamily="2" charset="0"/>
                      </a:endParaRPr>
                    </a:p>
                  </p:txBody>
                </p:sp>
                <p:pic>
                  <p:nvPicPr>
                    <p:cNvPr id="12" name="Picture 11" descr="Frontiers | Machine Learning-Based Models for Prediction of Toxicity ..."/>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2480" t="5636" r="31725" b="36069"/>
                    <a:stretch/>
                  </p:blipFill>
                  <p:spPr>
                    <a:xfrm rot="4657782">
                      <a:off x="2147136" y="2364719"/>
                      <a:ext cx="547887" cy="504056"/>
                    </a:xfrm>
                    <a:prstGeom prst="rect">
                      <a:avLst/>
                    </a:prstGeom>
                  </p:spPr>
                </p:pic>
              </p:grpSp>
              <p:grpSp>
                <p:nvGrpSpPr>
                  <p:cNvPr id="16" name="Group 15"/>
                  <p:cNvGrpSpPr/>
                  <p:nvPr/>
                </p:nvGrpSpPr>
                <p:grpSpPr>
                  <a:xfrm>
                    <a:off x="3146865" y="2299056"/>
                    <a:ext cx="864096" cy="648072"/>
                    <a:chOff x="3115823" y="2304571"/>
                    <a:chExt cx="864096" cy="648072"/>
                  </a:xfrm>
                </p:grpSpPr>
                <p:sp>
                  <p:nvSpPr>
                    <p:cNvPr id="9" name="Rounded Rectangle 8"/>
                    <p:cNvSpPr/>
                    <p:nvPr/>
                  </p:nvSpPr>
                  <p:spPr>
                    <a:xfrm>
                      <a:off x="3115823" y="2304571"/>
                      <a:ext cx="864096" cy="64807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just"/>
                      <a:endParaRPr lang="en-US" sz="2000" dirty="0" err="1">
                        <a:latin typeface="Daimler CS" pitchFamily="2" charset="0"/>
                      </a:endParaRPr>
                    </a:p>
                  </p:txBody>
                </p:sp>
                <p:pic>
                  <p:nvPicPr>
                    <p:cNvPr id="13" name="Picture 12" descr="Frontiers | Machine Learning-Based Models for Prediction of Toxicity ..."/>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2480" t="5636" r="31725" b="36069"/>
                    <a:stretch/>
                  </p:blipFill>
                  <p:spPr>
                    <a:xfrm rot="17821567">
                      <a:off x="3273927" y="2364719"/>
                      <a:ext cx="547887" cy="504056"/>
                    </a:xfrm>
                    <a:prstGeom prst="rect">
                      <a:avLst/>
                    </a:prstGeom>
                  </p:spPr>
                </p:pic>
              </p:grpSp>
              <p:grpSp>
                <p:nvGrpSpPr>
                  <p:cNvPr id="15" name="Group 14"/>
                  <p:cNvGrpSpPr/>
                  <p:nvPr/>
                </p:nvGrpSpPr>
                <p:grpSpPr>
                  <a:xfrm>
                    <a:off x="4298975" y="2299056"/>
                    <a:ext cx="864096" cy="648072"/>
                    <a:chOff x="4298975" y="2299056"/>
                    <a:chExt cx="864096" cy="648072"/>
                  </a:xfrm>
                </p:grpSpPr>
                <p:sp>
                  <p:nvSpPr>
                    <p:cNvPr id="10" name="Rounded Rectangle 9"/>
                    <p:cNvSpPr/>
                    <p:nvPr/>
                  </p:nvSpPr>
                  <p:spPr>
                    <a:xfrm>
                      <a:off x="4298975" y="2299056"/>
                      <a:ext cx="864096" cy="648072"/>
                    </a:xfrm>
                    <a:prstGeom prst="roundRect">
                      <a:avLst/>
                    </a:prstGeom>
                    <a:solidFill>
                      <a:srgbClr val="4E2B5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just"/>
                      <a:endParaRPr lang="en-US" sz="2000" dirty="0" err="1">
                        <a:latin typeface="Daimler CS" pitchFamily="2" charset="0"/>
                      </a:endParaRPr>
                    </a:p>
                  </p:txBody>
                </p:sp>
                <p:pic>
                  <p:nvPicPr>
                    <p:cNvPr id="14" name="Picture 13" descr="Frontiers | Machine Learning-Based Models for Prediction of Toxicity ..."/>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480" t="5636" r="31725" b="36069"/>
                    <a:stretch/>
                  </p:blipFill>
                  <p:spPr>
                    <a:xfrm rot="2469102">
                      <a:off x="4457079" y="2369943"/>
                      <a:ext cx="547887" cy="504056"/>
                    </a:xfrm>
                    <a:prstGeom prst="rect">
                      <a:avLst/>
                    </a:prstGeom>
                  </p:spPr>
                </p:pic>
              </p:grpSp>
              <p:cxnSp>
                <p:nvCxnSpPr>
                  <p:cNvPr id="31" name="Straight Arrow Connector 30"/>
                  <p:cNvCxnSpPr>
                    <a:stCxn id="7" idx="2"/>
                    <a:endCxn id="43" idx="0"/>
                  </p:cNvCxnSpPr>
                  <p:nvPr/>
                </p:nvCxnSpPr>
                <p:spPr>
                  <a:xfrm>
                    <a:off x="1310063" y="2946007"/>
                    <a:ext cx="0" cy="44794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46" idx="0"/>
                  </p:cNvCxnSpPr>
                  <p:nvPr/>
                </p:nvCxnSpPr>
                <p:spPr>
                  <a:xfrm>
                    <a:off x="2426767" y="2947128"/>
                    <a:ext cx="37" cy="43541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9" idx="2"/>
                    <a:endCxn id="44" idx="0"/>
                  </p:cNvCxnSpPr>
                  <p:nvPr/>
                </p:nvCxnSpPr>
                <p:spPr>
                  <a:xfrm>
                    <a:off x="3578913" y="2947128"/>
                    <a:ext cx="0" cy="4718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731022" y="2938323"/>
                    <a:ext cx="0" cy="41946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rot="5400000">
                    <a:off x="2916099" y="2425696"/>
                    <a:ext cx="352903" cy="356497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Oval 42"/>
                  <p:cNvSpPr/>
                  <p:nvPr/>
                </p:nvSpPr>
                <p:spPr>
                  <a:xfrm>
                    <a:off x="1094039" y="3393954"/>
                    <a:ext cx="432048" cy="4521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800" dirty="0">
                        <a:latin typeface="Daimler CS" pitchFamily="2" charset="0"/>
                      </a:rPr>
                      <a:t>dog</a:t>
                    </a:r>
                    <a:endParaRPr lang="en-US" sz="800" dirty="0" err="1">
                      <a:latin typeface="Daimler CS" pitchFamily="2" charset="0"/>
                    </a:endParaRPr>
                  </a:p>
                </p:txBody>
              </p:sp>
              <p:sp>
                <p:nvSpPr>
                  <p:cNvPr id="44" name="Oval 43"/>
                  <p:cNvSpPr/>
                  <p:nvPr/>
                </p:nvSpPr>
                <p:spPr>
                  <a:xfrm>
                    <a:off x="3362889" y="3419026"/>
                    <a:ext cx="432048" cy="4521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800" dirty="0">
                        <a:latin typeface="Daimler CS" pitchFamily="2" charset="0"/>
                      </a:rPr>
                      <a:t>dog</a:t>
                    </a:r>
                    <a:endParaRPr lang="en-US" sz="800" dirty="0" err="1">
                      <a:latin typeface="Daimler CS" pitchFamily="2" charset="0"/>
                    </a:endParaRPr>
                  </a:p>
                </p:txBody>
              </p:sp>
              <p:sp>
                <p:nvSpPr>
                  <p:cNvPr id="45" name="Oval 44"/>
                  <p:cNvSpPr/>
                  <p:nvPr/>
                </p:nvSpPr>
                <p:spPr>
                  <a:xfrm>
                    <a:off x="4514998" y="3388851"/>
                    <a:ext cx="432048" cy="4521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800" dirty="0">
                        <a:latin typeface="Daimler CS" pitchFamily="2" charset="0"/>
                      </a:rPr>
                      <a:t>dog</a:t>
                    </a:r>
                    <a:endParaRPr lang="en-US" sz="800" dirty="0" err="1">
                      <a:latin typeface="Daimler CS" pitchFamily="2" charset="0"/>
                    </a:endParaRPr>
                  </a:p>
                </p:txBody>
              </p:sp>
              <p:sp>
                <p:nvSpPr>
                  <p:cNvPr id="46" name="Oval 45"/>
                  <p:cNvSpPr/>
                  <p:nvPr/>
                </p:nvSpPr>
                <p:spPr>
                  <a:xfrm>
                    <a:off x="2210780" y="3382539"/>
                    <a:ext cx="432048" cy="45217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IN" sz="800" dirty="0">
                        <a:latin typeface="Daimler CS" pitchFamily="2" charset="0"/>
                      </a:rPr>
                      <a:t>Cat</a:t>
                    </a:r>
                    <a:endParaRPr lang="en-US" sz="800" dirty="0" err="1">
                      <a:latin typeface="Daimler CS" pitchFamily="2" charset="0"/>
                    </a:endParaRPr>
                  </a:p>
                </p:txBody>
              </p:sp>
            </p:grpSp>
          </p:grpSp>
          <p:sp>
            <p:nvSpPr>
              <p:cNvPr id="52" name="Content Placeholder 2"/>
              <p:cNvSpPr txBox="1">
                <a:spLocks/>
              </p:cNvSpPr>
              <p:nvPr/>
            </p:nvSpPr>
            <p:spPr>
              <a:xfrm>
                <a:off x="4044131" y="5654088"/>
                <a:ext cx="1749318" cy="388978"/>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algn="ctr"/>
                <a:r>
                  <a:rPr lang="en-IN" sz="1200" dirty="0">
                    <a:latin typeface="Arial Rounded MT Bold" panose="020F0704030504030204" pitchFamily="34" charset="0"/>
                  </a:rPr>
                  <a:t>Ensemble’s Prediction</a:t>
                </a:r>
              </a:p>
              <a:p>
                <a:pPr algn="ctr"/>
                <a:r>
                  <a:rPr lang="en-IN" sz="1200" dirty="0">
                    <a:latin typeface="Arial Nova Light" panose="020B0304020202020204" pitchFamily="34" charset="0"/>
                  </a:rPr>
                  <a:t>(Majority Vote)</a:t>
                </a:r>
                <a:endParaRPr lang="en-US" sz="1200" dirty="0">
                  <a:latin typeface="Arial Nova Light" panose="020B0304020202020204" pitchFamily="34" charset="0"/>
                </a:endParaRPr>
              </a:p>
            </p:txBody>
          </p:sp>
          <p:sp>
            <p:nvSpPr>
              <p:cNvPr id="53" name="Content Placeholder 2"/>
              <p:cNvSpPr txBox="1">
                <a:spLocks/>
              </p:cNvSpPr>
              <p:nvPr/>
            </p:nvSpPr>
            <p:spPr>
              <a:xfrm>
                <a:off x="6142312" y="3459174"/>
                <a:ext cx="1241896" cy="388978"/>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algn="ctr"/>
                <a:r>
                  <a:rPr lang="en-IN" sz="1600" dirty="0">
                    <a:latin typeface="Arial Rounded MT Bold" panose="020F0704030504030204" pitchFamily="34" charset="0"/>
                  </a:rPr>
                  <a:t>Diverse Predictors</a:t>
                </a:r>
                <a:endParaRPr lang="en-US" sz="1600" dirty="0">
                  <a:latin typeface="Arial Rounded MT Bold" panose="020F0704030504030204" pitchFamily="34" charset="0"/>
                </a:endParaRPr>
              </a:p>
            </p:txBody>
          </p:sp>
          <p:sp>
            <p:nvSpPr>
              <p:cNvPr id="54" name="Content Placeholder 2"/>
              <p:cNvSpPr txBox="1">
                <a:spLocks/>
              </p:cNvSpPr>
              <p:nvPr/>
            </p:nvSpPr>
            <p:spPr>
              <a:xfrm>
                <a:off x="6216121" y="4552617"/>
                <a:ext cx="1241896" cy="388978"/>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sz="1600" dirty="0">
                    <a:latin typeface="Arial Rounded MT Bold" panose="020F0704030504030204" pitchFamily="34" charset="0"/>
                  </a:rPr>
                  <a:t>Predictions</a:t>
                </a:r>
                <a:endParaRPr lang="en-US" sz="1600" dirty="0">
                  <a:latin typeface="Arial Rounded MT Bold" panose="020F0704030504030204" pitchFamily="34" charset="0"/>
                </a:endParaRPr>
              </a:p>
            </p:txBody>
          </p:sp>
        </p:grpSp>
        <p:sp>
          <p:nvSpPr>
            <p:cNvPr id="47" name="TextBox 46"/>
            <p:cNvSpPr txBox="1"/>
            <p:nvPr/>
          </p:nvSpPr>
          <p:spPr>
            <a:xfrm>
              <a:off x="708170" y="1356359"/>
              <a:ext cx="2597360" cy="453183"/>
            </a:xfrm>
            <a:prstGeom prst="rect">
              <a:avLst/>
            </a:prstGeom>
            <a:noFill/>
          </p:spPr>
          <p:txBody>
            <a:bodyPr wrap="none" lIns="72000" tIns="72000" rIns="72000" bIns="72000" rtlCol="0">
              <a:spAutoFit/>
            </a:bodyPr>
            <a:lstStyle/>
            <a:p>
              <a:r>
                <a:rPr lang="en-IN" sz="2000" dirty="0">
                  <a:latin typeface="Daimler CS" pitchFamily="2" charset="0"/>
                </a:rPr>
                <a:t>Eg: Image Classification</a:t>
              </a:r>
              <a:endParaRPr lang="en-US" sz="2000" dirty="0" err="1">
                <a:latin typeface="Daimler CS" pitchFamily="2" charset="0"/>
              </a:endParaRPr>
            </a:p>
          </p:txBody>
        </p:sp>
      </p:grpSp>
      <p:sp>
        <p:nvSpPr>
          <p:cNvPr id="19" name="Down Arrow 18"/>
          <p:cNvSpPr/>
          <p:nvPr/>
        </p:nvSpPr>
        <p:spPr>
          <a:xfrm>
            <a:off x="8331423" y="1936068"/>
            <a:ext cx="720080" cy="3718020"/>
          </a:xfrm>
          <a:prstGeom prst="downArrow">
            <a:avLst>
              <a:gd name="adj1" fmla="val 50000"/>
              <a:gd name="adj2" fmla="val 82284"/>
            </a:avLst>
          </a:prstGeom>
          <a:ln/>
        </p:spPr>
        <p:style>
          <a:lnRef idx="1">
            <a:schemeClr val="accent1"/>
          </a:lnRef>
          <a:fillRef idx="2">
            <a:schemeClr val="accent1"/>
          </a:fillRef>
          <a:effectRef idx="1">
            <a:schemeClr val="accent1"/>
          </a:effectRef>
          <a:fontRef idx="minor">
            <a:schemeClr val="dk1"/>
          </a:fontRef>
        </p:style>
        <p:txBody>
          <a:bodyPr lIns="72000" tIns="72000" rIns="72000" bIns="72000" rtlCol="0" anchor="ctr"/>
          <a:lstStyle/>
          <a:p>
            <a:pPr algn="ctr"/>
            <a:endParaRPr lang="en-US" sz="2000" dirty="0" err="1">
              <a:latin typeface="Daimler CS" pitchFamily="2" charset="0"/>
            </a:endParaRPr>
          </a:p>
        </p:txBody>
      </p:sp>
    </p:spTree>
    <p:extLst>
      <p:ext uri="{BB962C8B-B14F-4D97-AF65-F5344CB8AC3E}">
        <p14:creationId xmlns:p14="http://schemas.microsoft.com/office/powerpoint/2010/main" val="189601092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5" y="367594"/>
            <a:ext cx="4571888" cy="714931"/>
          </a:xfrm>
        </p:spPr>
        <p:txBody>
          <a:bodyPr/>
          <a:lstStyle/>
          <a:p>
            <a:r>
              <a:rPr lang="en-IN" dirty="0"/>
              <a:t>Ensemble - </a:t>
            </a:r>
            <a:r>
              <a:rPr lang="en-IN" sz="4000" b="1" dirty="0"/>
              <a:t>Stacking</a:t>
            </a:r>
            <a:endParaRPr lang="en-US" b="1" dirty="0"/>
          </a:p>
        </p:txBody>
      </p:sp>
      <p:sp>
        <p:nvSpPr>
          <p:cNvPr id="19" name="Content Placeholder 18"/>
          <p:cNvSpPr>
            <a:spLocks noGrp="1"/>
          </p:cNvSpPr>
          <p:nvPr>
            <p:ph idx="1"/>
          </p:nvPr>
        </p:nvSpPr>
        <p:spPr>
          <a:xfrm>
            <a:off x="519175" y="1450801"/>
            <a:ext cx="4643896" cy="2267026"/>
          </a:xfrm>
        </p:spPr>
        <p:txBody>
          <a:bodyPr/>
          <a:lstStyle/>
          <a:p>
            <a:r>
              <a:rPr lang="en-IN" dirty="0"/>
              <a:t>Instead of Hard Voting, why don’t we train a model on top of the outputs we obtained</a:t>
            </a:r>
            <a:endParaRPr lang="en-US" dirty="0"/>
          </a:p>
        </p:txBody>
      </p:sp>
      <p:grpSp>
        <p:nvGrpSpPr>
          <p:cNvPr id="33" name="Group 32"/>
          <p:cNvGrpSpPr/>
          <p:nvPr/>
        </p:nvGrpSpPr>
        <p:grpSpPr>
          <a:xfrm>
            <a:off x="6855010" y="1453814"/>
            <a:ext cx="4662081" cy="2980393"/>
            <a:chOff x="6855010" y="1453814"/>
            <a:chExt cx="4662081" cy="2980393"/>
          </a:xfrm>
        </p:grpSpPr>
        <p:grpSp>
          <p:nvGrpSpPr>
            <p:cNvPr id="32" name="Group 31"/>
            <p:cNvGrpSpPr/>
            <p:nvPr/>
          </p:nvGrpSpPr>
          <p:grpSpPr>
            <a:xfrm>
              <a:off x="6855010" y="1453814"/>
              <a:ext cx="4662081" cy="2980393"/>
              <a:chOff x="6855010" y="1453814"/>
              <a:chExt cx="4662081" cy="2980393"/>
            </a:xfrm>
          </p:grpSpPr>
          <p:grpSp>
            <p:nvGrpSpPr>
              <p:cNvPr id="26" name="Group 25"/>
              <p:cNvGrpSpPr/>
              <p:nvPr/>
            </p:nvGrpSpPr>
            <p:grpSpPr>
              <a:xfrm>
                <a:off x="6855010" y="1453814"/>
                <a:ext cx="4662081" cy="2980393"/>
                <a:chOff x="6855010" y="1453814"/>
                <a:chExt cx="4662081" cy="2980393"/>
              </a:xfrm>
            </p:grpSpPr>
            <p:pic>
              <p:nvPicPr>
                <p:cNvPr id="21" name="Picture 20"/>
                <p:cNvPicPr>
                  <a:picLocks noChangeAspect="1"/>
                </p:cNvPicPr>
                <p:nvPr/>
              </p:nvPicPr>
              <p:blipFill>
                <a:blip r:embed="rId3"/>
                <a:stretch>
                  <a:fillRect/>
                </a:stretch>
              </p:blipFill>
              <p:spPr>
                <a:xfrm>
                  <a:off x="6855010" y="1453814"/>
                  <a:ext cx="4662081" cy="2631399"/>
                </a:xfrm>
                <a:prstGeom prst="rect">
                  <a:avLst/>
                </a:prstGeom>
              </p:spPr>
            </p:pic>
            <p:sp>
              <p:nvSpPr>
                <p:cNvPr id="49" name="Content Placeholder 18"/>
                <p:cNvSpPr txBox="1">
                  <a:spLocks/>
                </p:cNvSpPr>
                <p:nvPr/>
              </p:nvSpPr>
              <p:spPr>
                <a:xfrm>
                  <a:off x="7038322" y="4138778"/>
                  <a:ext cx="3330436" cy="295429"/>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sz="1100" dirty="0"/>
                    <a:t>Ex: Aggregating predictions using a blending predictor</a:t>
                  </a:r>
                  <a:endParaRPr lang="en-US" sz="1100" dirty="0"/>
                </a:p>
              </p:txBody>
            </p:sp>
          </p:grpSp>
          <p:sp>
            <p:nvSpPr>
              <p:cNvPr id="55" name="Content Placeholder 18"/>
              <p:cNvSpPr txBox="1">
                <a:spLocks/>
              </p:cNvSpPr>
              <p:nvPr/>
            </p:nvSpPr>
            <p:spPr>
              <a:xfrm>
                <a:off x="7073826" y="3222701"/>
                <a:ext cx="609525" cy="295429"/>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sz="1100" b="1" dirty="0"/>
                  <a:t>Layer 1</a:t>
                </a:r>
                <a:endParaRPr lang="en-US" sz="1100" b="1" dirty="0"/>
              </a:p>
            </p:txBody>
          </p:sp>
          <p:sp>
            <p:nvSpPr>
              <p:cNvPr id="56" name="Content Placeholder 18"/>
              <p:cNvSpPr txBox="1">
                <a:spLocks/>
              </p:cNvSpPr>
              <p:nvPr/>
            </p:nvSpPr>
            <p:spPr>
              <a:xfrm>
                <a:off x="7038322" y="2205199"/>
                <a:ext cx="609525" cy="295429"/>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r>
                  <a:rPr lang="en-IN" sz="1100" b="1" dirty="0"/>
                  <a:t>Layer 2</a:t>
                </a:r>
                <a:endParaRPr lang="en-US" sz="1100" b="1" dirty="0"/>
              </a:p>
            </p:txBody>
          </p:sp>
        </p:grpSp>
        <p:cxnSp>
          <p:nvCxnSpPr>
            <p:cNvPr id="28" name="Straight Connector 27"/>
            <p:cNvCxnSpPr/>
            <p:nvPr/>
          </p:nvCxnSpPr>
          <p:spPr>
            <a:xfrm>
              <a:off x="7038322" y="3069754"/>
              <a:ext cx="4245429"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p:cNvCxnSpPr/>
            <p:nvPr/>
          </p:nvCxnSpPr>
          <p:spPr>
            <a:xfrm>
              <a:off x="7038321" y="1989634"/>
              <a:ext cx="4245429"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18875490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7419B9-25EF-472D-880C-C312F8F52F09}"/>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6DDF0979-E26B-4EDE-918D-CE5B91184F28}"/>
              </a:ext>
            </a:extLst>
          </p:cNvPr>
          <p:cNvSpPr>
            <a:spLocks noGrp="1"/>
          </p:cNvSpPr>
          <p:nvPr>
            <p:ph type="ctrTitle"/>
          </p:nvPr>
        </p:nvSpPr>
        <p:spPr>
          <a:xfrm>
            <a:off x="628652" y="3600000"/>
            <a:ext cx="4678436" cy="981922"/>
          </a:xfrm>
        </p:spPr>
        <p:txBody>
          <a:bodyPr/>
          <a:lstStyle/>
          <a:p>
            <a:r>
              <a:rPr lang="en-IN" dirty="0"/>
              <a:t>Trees &amp; Ensemble Part </a:t>
            </a:r>
            <a:endParaRPr lang="en-US" dirty="0"/>
          </a:p>
        </p:txBody>
      </p:sp>
      <p:sp>
        <p:nvSpPr>
          <p:cNvPr id="3" name="Rectangle 2"/>
          <p:cNvSpPr/>
          <p:nvPr/>
        </p:nvSpPr>
        <p:spPr>
          <a:xfrm>
            <a:off x="3794919" y="2861336"/>
            <a:ext cx="1991427" cy="1477328"/>
          </a:xfrm>
          <a:prstGeom prst="rect">
            <a:avLst/>
          </a:prstGeom>
          <a:noFill/>
        </p:spPr>
        <p:txBody>
          <a:bodyPr wrap="square" lIns="91440" tIns="45720" rIns="91440" bIns="45720">
            <a:spAutoFit/>
          </a:bodyPr>
          <a:lstStyle/>
          <a:p>
            <a:pPr algn="ctr"/>
            <a:r>
              <a:rPr lang="en-US" sz="9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6" name="Content Placeholder 2"/>
          <p:cNvSpPr txBox="1">
            <a:spLocks/>
          </p:cNvSpPr>
          <p:nvPr/>
        </p:nvSpPr>
        <p:spPr>
          <a:xfrm>
            <a:off x="7107287" y="2842648"/>
            <a:ext cx="3672408" cy="2195018"/>
          </a:xfrm>
          <a:prstGeom prst="rect">
            <a:avLst/>
          </a:prstGeom>
        </p:spPr>
        <p:txBody>
          <a:bodyPr vert="horz" lIns="0" tIns="0" rIns="0" bIns="0" rtlCol="0">
            <a:normAutofit fontScale="70000" lnSpcReduction="20000"/>
          </a:bodyPr>
          <a:lstStyle>
            <a:lvl1pPr marL="0" indent="0" algn="l" defTabSz="914674" rtl="0" eaLnBrk="1" latinLnBrk="0" hangingPunct="1">
              <a:lnSpc>
                <a:spcPct val="120000"/>
              </a:lnSpc>
              <a:spcBef>
                <a:spcPts val="0"/>
              </a:spcBef>
              <a:spcAft>
                <a:spcPts val="0"/>
              </a:spcAft>
              <a:buFont typeface="Arial" panose="020B0604020202020204" pitchFamily="34" charset="0"/>
              <a:buNone/>
              <a:defRPr lang="de-DE" sz="100" b="0" i="0" kern="1200" baseline="0" noProof="0" dirty="0">
                <a:solidFill>
                  <a:srgbClr val="CFCFCF"/>
                </a:solidFill>
                <a:latin typeface="Daimler CS" pitchFamily="2" charset="0"/>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dirty="0" smtClean="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dirty="0" smtClean="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marL="285750" indent="-285750">
              <a:buFont typeface="Arial" panose="020B0604020202020204" pitchFamily="34" charset="0"/>
              <a:buChar char="•"/>
            </a:pPr>
            <a:r>
              <a:rPr lang="en-IN" sz="1500" dirty="0">
                <a:solidFill>
                  <a:schemeClr val="tx1"/>
                </a:solidFill>
              </a:rPr>
              <a:t>Bagging</a:t>
            </a:r>
          </a:p>
          <a:p>
            <a:pPr marL="627750" lvl="1" indent="-285750">
              <a:buFont typeface="Arial" panose="020B0604020202020204" pitchFamily="34" charset="0"/>
              <a:buChar char="•"/>
            </a:pPr>
            <a:r>
              <a:rPr lang="en-IN" sz="3401" dirty="0">
                <a:solidFill>
                  <a:schemeClr val="tx1"/>
                </a:solidFill>
              </a:rPr>
              <a:t>Random Forests</a:t>
            </a:r>
          </a:p>
          <a:p>
            <a:pPr marL="627750" lvl="1" indent="-285750">
              <a:buFont typeface="Arial" panose="020B0604020202020204" pitchFamily="34" charset="0"/>
              <a:buChar char="•"/>
            </a:pPr>
            <a:r>
              <a:rPr lang="en-IN" sz="3401" dirty="0"/>
              <a:t>Out of Bag </a:t>
            </a:r>
            <a:r>
              <a:rPr lang="en-IN" sz="3401" dirty="0" err="1"/>
              <a:t>Eval</a:t>
            </a:r>
            <a:endParaRPr lang="en-IN" sz="3401" dirty="0"/>
          </a:p>
          <a:p>
            <a:pPr marL="627750" lvl="1" indent="-285750">
              <a:buFont typeface="Arial" panose="020B0604020202020204" pitchFamily="34" charset="0"/>
              <a:buChar char="•"/>
            </a:pPr>
            <a:r>
              <a:rPr lang="en-IN" sz="3401" dirty="0">
                <a:solidFill>
                  <a:schemeClr val="tx1"/>
                </a:solidFill>
              </a:rPr>
              <a:t>Feature Importance</a:t>
            </a:r>
          </a:p>
          <a:p>
            <a:pPr marL="285750" indent="-285750">
              <a:buFont typeface="Arial" panose="020B0604020202020204" pitchFamily="34" charset="0"/>
              <a:buChar char="•"/>
            </a:pPr>
            <a:r>
              <a:rPr lang="en-IN" sz="1500" dirty="0">
                <a:solidFill>
                  <a:schemeClr val="tx1"/>
                </a:solidFill>
              </a:rPr>
              <a:t>Boosting</a:t>
            </a:r>
          </a:p>
          <a:p>
            <a:pPr marL="627750" lvl="1" indent="-285750">
              <a:buFont typeface="Arial" panose="020B0604020202020204" pitchFamily="34" charset="0"/>
              <a:buChar char="•"/>
            </a:pPr>
            <a:r>
              <a:rPr lang="en-IN" sz="3401" dirty="0">
                <a:solidFill>
                  <a:schemeClr val="tx1"/>
                </a:solidFill>
              </a:rPr>
              <a:t>Adaboost</a:t>
            </a:r>
          </a:p>
          <a:p>
            <a:pPr marL="627750" lvl="1" indent="-285750">
              <a:buFont typeface="Arial" panose="020B0604020202020204" pitchFamily="34" charset="0"/>
              <a:buChar char="•"/>
            </a:pPr>
            <a:r>
              <a:rPr lang="en-IN" sz="3401" dirty="0">
                <a:solidFill>
                  <a:schemeClr val="tx1"/>
                </a:solidFill>
              </a:rPr>
              <a:t>Gradient Boosting</a:t>
            </a:r>
            <a:endParaRPr lang="en-US" sz="3401" dirty="0">
              <a:solidFill>
                <a:schemeClr val="tx1"/>
              </a:solidFill>
            </a:endParaRPr>
          </a:p>
        </p:txBody>
      </p:sp>
    </p:spTree>
    <p:extLst>
      <p:ext uri="{BB962C8B-B14F-4D97-AF65-F5344CB8AC3E}">
        <p14:creationId xmlns:p14="http://schemas.microsoft.com/office/powerpoint/2010/main" val="415072662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Bagging 	</a:t>
            </a:r>
            <a:endParaRPr lang="en-US" dirty="0"/>
          </a:p>
        </p:txBody>
      </p:sp>
      <p:sp>
        <p:nvSpPr>
          <p:cNvPr id="6" name="Content Placeholder 5"/>
          <p:cNvSpPr>
            <a:spLocks noGrp="1"/>
          </p:cNvSpPr>
          <p:nvPr>
            <p:ph idx="1"/>
          </p:nvPr>
        </p:nvSpPr>
        <p:spPr>
          <a:xfrm>
            <a:off x="519175" y="1450800"/>
            <a:ext cx="5003936" cy="4499274"/>
          </a:xfrm>
        </p:spPr>
        <p:txBody>
          <a:bodyPr/>
          <a:lstStyle/>
          <a:p>
            <a:pPr marL="342900" indent="-342900">
              <a:spcAft>
                <a:spcPts val="600"/>
              </a:spcAft>
              <a:buFont typeface="Arial" panose="020B0604020202020204" pitchFamily="34" charset="0"/>
              <a:buChar char="•"/>
            </a:pPr>
            <a:r>
              <a:rPr lang="en-IN" b="1" dirty="0"/>
              <a:t>One Same</a:t>
            </a:r>
            <a:r>
              <a:rPr lang="en-IN" dirty="0"/>
              <a:t> algorithm but to train them on different random </a:t>
            </a:r>
            <a:r>
              <a:rPr lang="en-IN" b="1" dirty="0"/>
              <a:t>subsets</a:t>
            </a:r>
            <a:r>
              <a:rPr lang="en-IN" dirty="0"/>
              <a:t> of the training set.</a:t>
            </a:r>
          </a:p>
          <a:p>
            <a:pPr marL="342900" indent="-342900">
              <a:spcAft>
                <a:spcPts val="600"/>
              </a:spcAft>
              <a:buFont typeface="Arial" panose="020B0604020202020204" pitchFamily="34" charset="0"/>
              <a:buChar char="•"/>
            </a:pPr>
            <a:r>
              <a:rPr lang="en-IN" dirty="0"/>
              <a:t>When </a:t>
            </a:r>
            <a:r>
              <a:rPr lang="en-IN" b="1" dirty="0"/>
              <a:t>sampling</a:t>
            </a:r>
            <a:r>
              <a:rPr lang="en-IN" dirty="0"/>
              <a:t> is performed with replacement, this method is called Boot strapped aggregation.</a:t>
            </a:r>
          </a:p>
          <a:p>
            <a:pPr marL="342900" indent="-342900">
              <a:spcAft>
                <a:spcPts val="600"/>
              </a:spcAft>
              <a:buFont typeface="Arial" panose="020B0604020202020204" pitchFamily="34" charset="0"/>
              <a:buChar char="•"/>
            </a:pPr>
            <a:r>
              <a:rPr lang="en-IN" dirty="0"/>
              <a:t>Many models will be created independently </a:t>
            </a:r>
            <a:r>
              <a:rPr lang="en-IN" dirty="0" err="1"/>
              <a:t>i.e</a:t>
            </a:r>
            <a:r>
              <a:rPr lang="en-IN" dirty="0"/>
              <a:t> one model doesn’t have any effect on another model. </a:t>
            </a:r>
          </a:p>
          <a:p>
            <a:pPr marL="342900" indent="-342900">
              <a:spcAft>
                <a:spcPts val="600"/>
              </a:spcAft>
              <a:buFont typeface="Arial" panose="020B0604020202020204" pitchFamily="34" charset="0"/>
              <a:buChar char="•"/>
            </a:pPr>
            <a:r>
              <a:rPr lang="en-IN" dirty="0"/>
              <a:t>Prediction for new instance is obtained by simply </a:t>
            </a:r>
            <a:r>
              <a:rPr lang="en-IN" b="1" dirty="0"/>
              <a:t>aggregating</a:t>
            </a:r>
            <a:r>
              <a:rPr lang="en-IN" dirty="0"/>
              <a:t> the predictions of all predictors (</a:t>
            </a:r>
            <a:r>
              <a:rPr lang="en-IN" sz="1800" dirty="0"/>
              <a:t>like Statistical Mode.</a:t>
            </a:r>
            <a:r>
              <a:rPr lang="en-IN" dirty="0"/>
              <a:t>)</a:t>
            </a:r>
            <a:endParaRPr lang="en-US" dirty="0"/>
          </a:p>
        </p:txBody>
      </p:sp>
      <p:grpSp>
        <p:nvGrpSpPr>
          <p:cNvPr id="9" name="Group 8"/>
          <p:cNvGrpSpPr/>
          <p:nvPr/>
        </p:nvGrpSpPr>
        <p:grpSpPr>
          <a:xfrm>
            <a:off x="5547965" y="1269554"/>
            <a:ext cx="6590899" cy="3697063"/>
            <a:chOff x="5591795" y="261442"/>
            <a:chExt cx="6590899" cy="3697063"/>
          </a:xfrm>
        </p:grpSpPr>
        <p:pic>
          <p:nvPicPr>
            <p:cNvPr id="7" name="Picture 6"/>
            <p:cNvPicPr>
              <a:picLocks noChangeAspect="1"/>
            </p:cNvPicPr>
            <p:nvPr/>
          </p:nvPicPr>
          <p:blipFill>
            <a:blip r:embed="rId3"/>
            <a:stretch>
              <a:fillRect/>
            </a:stretch>
          </p:blipFill>
          <p:spPr>
            <a:xfrm>
              <a:off x="5591795" y="261442"/>
              <a:ext cx="6590899" cy="3359174"/>
            </a:xfrm>
            <a:prstGeom prst="rect">
              <a:avLst/>
            </a:prstGeom>
          </p:spPr>
        </p:pic>
        <p:pic>
          <p:nvPicPr>
            <p:cNvPr id="8" name="Picture 7"/>
            <p:cNvPicPr>
              <a:picLocks noChangeAspect="1"/>
            </p:cNvPicPr>
            <p:nvPr/>
          </p:nvPicPr>
          <p:blipFill>
            <a:blip r:embed="rId4"/>
            <a:stretch>
              <a:fillRect/>
            </a:stretch>
          </p:blipFill>
          <p:spPr>
            <a:xfrm>
              <a:off x="6387207" y="3606031"/>
              <a:ext cx="3810532" cy="352474"/>
            </a:xfrm>
            <a:prstGeom prst="rect">
              <a:avLst/>
            </a:prstGeom>
          </p:spPr>
        </p:pic>
      </p:grpSp>
    </p:spTree>
    <p:extLst>
      <p:ext uri="{BB962C8B-B14F-4D97-AF65-F5344CB8AC3E}">
        <p14:creationId xmlns:p14="http://schemas.microsoft.com/office/powerpoint/2010/main" val="199990885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Out-of-Bag Evaluation 	</a:t>
            </a:r>
            <a:endParaRPr lang="en-US" dirty="0"/>
          </a:p>
        </p:txBody>
      </p:sp>
      <p:sp>
        <p:nvSpPr>
          <p:cNvPr id="2" name="Content Placeholder 1"/>
          <p:cNvSpPr>
            <a:spLocks noGrp="1"/>
          </p:cNvSpPr>
          <p:nvPr>
            <p:ph idx="1"/>
          </p:nvPr>
        </p:nvSpPr>
        <p:spPr>
          <a:xfrm>
            <a:off x="519175" y="1450800"/>
            <a:ext cx="4643896" cy="3707185"/>
          </a:xfrm>
        </p:spPr>
        <p:txBody>
          <a:bodyPr/>
          <a:lstStyle/>
          <a:p>
            <a:pPr marL="342900" indent="-342900">
              <a:spcAft>
                <a:spcPts val="600"/>
              </a:spcAft>
              <a:buFont typeface="Arial" panose="020B0604020202020204" pitchFamily="34" charset="0"/>
              <a:buChar char="•"/>
            </a:pPr>
            <a:r>
              <a:rPr lang="en-IN" dirty="0"/>
              <a:t>Some instances may be sampled </a:t>
            </a:r>
            <a:r>
              <a:rPr lang="en-IN" b="1" dirty="0"/>
              <a:t>several times </a:t>
            </a:r>
            <a:r>
              <a:rPr lang="en-IN" dirty="0"/>
              <a:t>for any given predictor.</a:t>
            </a:r>
          </a:p>
          <a:p>
            <a:pPr marL="342900" indent="-342900">
              <a:spcAft>
                <a:spcPts val="600"/>
              </a:spcAft>
              <a:buFont typeface="Arial" panose="020B0604020202020204" pitchFamily="34" charset="0"/>
              <a:buChar char="•"/>
            </a:pPr>
            <a:r>
              <a:rPr lang="en-IN" dirty="0"/>
              <a:t>Only </a:t>
            </a:r>
            <a:r>
              <a:rPr lang="en-IN" b="1" dirty="0"/>
              <a:t>63% </a:t>
            </a:r>
            <a:r>
              <a:rPr lang="en-IN" dirty="0"/>
              <a:t>of the training instances are sampled on an average of each predictor</a:t>
            </a:r>
          </a:p>
          <a:p>
            <a:pPr marL="342900" indent="-342900">
              <a:spcAft>
                <a:spcPts val="600"/>
              </a:spcAft>
              <a:buFont typeface="Arial" panose="020B0604020202020204" pitchFamily="34" charset="0"/>
              <a:buChar char="•"/>
            </a:pPr>
            <a:r>
              <a:rPr lang="en-IN" dirty="0"/>
              <a:t>Remaining </a:t>
            </a:r>
            <a:r>
              <a:rPr lang="en-IN" b="1" dirty="0"/>
              <a:t>37% </a:t>
            </a:r>
            <a:r>
              <a:rPr lang="en-IN" dirty="0"/>
              <a:t>of instances are not sampled – Out of bag (</a:t>
            </a:r>
            <a:r>
              <a:rPr lang="en-IN" b="1" dirty="0" err="1"/>
              <a:t>oob</a:t>
            </a:r>
            <a:r>
              <a:rPr lang="en-IN" dirty="0"/>
              <a:t>) instances</a:t>
            </a:r>
          </a:p>
          <a:p>
            <a:pPr marL="342900" indent="-342900">
              <a:spcAft>
                <a:spcPts val="600"/>
              </a:spcAft>
              <a:buFont typeface="Arial" panose="020B0604020202020204" pitchFamily="34" charset="0"/>
              <a:buChar char="•"/>
            </a:pPr>
            <a:r>
              <a:rPr lang="en-IN" dirty="0"/>
              <a:t>These models </a:t>
            </a:r>
            <a:r>
              <a:rPr lang="en-IN" b="1" dirty="0"/>
              <a:t>does not </a:t>
            </a:r>
            <a:r>
              <a:rPr lang="en-IN" dirty="0"/>
              <a:t>need additional Cross Validation</a:t>
            </a:r>
            <a:endParaRPr lang="en-US" dirty="0"/>
          </a:p>
        </p:txBody>
      </p:sp>
      <p:pic>
        <p:nvPicPr>
          <p:cNvPr id="2050" name="Picture 2" descr="https://editor.analyticsvidhya.com/uploads/90661letsee.jpg"/>
          <p:cNvPicPr>
            <a:picLocks noChangeAspect="1" noChangeArrowheads="1"/>
          </p:cNvPicPr>
          <p:nvPr/>
        </p:nvPicPr>
        <p:blipFill rotWithShape="1">
          <a:blip r:embed="rId3">
            <a:extLst>
              <a:ext uri="{28A0092B-C50C-407E-A947-70E740481C1C}">
                <a14:useLocalDpi xmlns:a14="http://schemas.microsoft.com/office/drawing/2010/main" val="0"/>
              </a:ext>
            </a:extLst>
          </a:blip>
          <a:srcRect l="5424"/>
          <a:stretch/>
        </p:blipFill>
        <p:spPr bwMode="auto">
          <a:xfrm>
            <a:off x="5474444" y="1376983"/>
            <a:ext cx="6817419" cy="360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7128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vanced Housing Prices Using GridSearchCV | 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325" y="1125538"/>
            <a:ext cx="7058025" cy="47815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IN" dirty="0"/>
              <a:t>Random Forests</a:t>
            </a:r>
            <a:endParaRPr lang="en-US" dirty="0"/>
          </a:p>
        </p:txBody>
      </p:sp>
      <p:sp>
        <p:nvSpPr>
          <p:cNvPr id="6" name="Content Placeholder 5"/>
          <p:cNvSpPr>
            <a:spLocks noGrp="1"/>
          </p:cNvSpPr>
          <p:nvPr>
            <p:ph idx="1"/>
          </p:nvPr>
        </p:nvSpPr>
        <p:spPr>
          <a:xfrm>
            <a:off x="519175" y="1450800"/>
            <a:ext cx="5075944" cy="2483049"/>
          </a:xfrm>
        </p:spPr>
        <p:txBody>
          <a:bodyPr/>
          <a:lstStyle/>
          <a:p>
            <a:pPr marL="342900" indent="-342900">
              <a:spcAft>
                <a:spcPts val="600"/>
              </a:spcAft>
              <a:buFont typeface="Arial" panose="020B0604020202020204" pitchFamily="34" charset="0"/>
              <a:buChar char="•"/>
            </a:pPr>
            <a:r>
              <a:rPr lang="en-IN" dirty="0"/>
              <a:t>RF is</a:t>
            </a:r>
            <a:r>
              <a:rPr lang="en-US" dirty="0"/>
              <a:t> an ensemble of Decision Trees</a:t>
            </a:r>
            <a:r>
              <a:rPr lang="en-IN" dirty="0"/>
              <a:t> </a:t>
            </a:r>
          </a:p>
          <a:p>
            <a:pPr marL="342900" indent="-342900">
              <a:spcAft>
                <a:spcPts val="600"/>
              </a:spcAft>
              <a:buFont typeface="Arial" panose="020B0604020202020204" pitchFamily="34" charset="0"/>
              <a:buChar char="•"/>
            </a:pPr>
            <a:r>
              <a:rPr lang="en-IN" dirty="0"/>
              <a:t>RF looks for best feature while splitting node from random subset of features – this extra randomness is unique to RF </a:t>
            </a:r>
          </a:p>
        </p:txBody>
      </p:sp>
    </p:spTree>
    <p:extLst>
      <p:ext uri="{BB962C8B-B14F-4D97-AF65-F5344CB8AC3E}">
        <p14:creationId xmlns:p14="http://schemas.microsoft.com/office/powerpoint/2010/main" val="43483563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up)">
                                      <p:cBhvr>
                                        <p:cTn id="17"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a:xfrm>
            <a:off x="519175" y="367203"/>
            <a:ext cx="4283856" cy="758336"/>
          </a:xfrm>
        </p:spPr>
        <p:txBody>
          <a:bodyPr/>
          <a:lstStyle/>
          <a:p>
            <a:r>
              <a:rPr lang="en-US" dirty="0"/>
              <a:t>Unsupervised Learning</a:t>
            </a:r>
            <a:r>
              <a:rPr lang="en-US" sz="2000" dirty="0"/>
              <a:t>(1)</a:t>
            </a:r>
          </a:p>
        </p:txBody>
      </p:sp>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a:xfrm>
            <a:off x="519175" y="981522"/>
            <a:ext cx="9900480" cy="3240360"/>
          </a:xfrm>
        </p:spPr>
        <p:txBody>
          <a:bodyPr/>
          <a:lstStyle/>
          <a:p>
            <a:pPr marL="457200" indent="-457200">
              <a:buFont typeface="Arial" panose="020B0604020202020204" pitchFamily="34" charset="0"/>
              <a:buChar char="•"/>
            </a:pPr>
            <a:r>
              <a:rPr lang="en-US" dirty="0"/>
              <a:t>Deals with problems in which data doesn’t have labels. </a:t>
            </a:r>
          </a:p>
          <a:p>
            <a:pPr marL="457200" indent="-457200">
              <a:buFont typeface="Arial" panose="020B0604020202020204" pitchFamily="34" charset="0"/>
              <a:buChar char="•"/>
            </a:pPr>
            <a:r>
              <a:rPr lang="en-US" dirty="0"/>
              <a:t>We only have inputs X but </a:t>
            </a:r>
            <a:r>
              <a:rPr lang="en-US" b="1" dirty="0"/>
              <a:t>no</a:t>
            </a:r>
            <a:r>
              <a:rPr lang="en-US" dirty="0"/>
              <a:t> outputs Y for the same.</a:t>
            </a:r>
          </a:p>
          <a:p>
            <a:pPr marL="457200" indent="-457200">
              <a:buFont typeface="Arial" panose="020B0604020202020204" pitchFamily="34" charset="0"/>
              <a:buChar char="•"/>
            </a:pPr>
            <a:r>
              <a:rPr lang="en-US" dirty="0"/>
              <a:t>In Supervised Learning:</a:t>
            </a:r>
          </a:p>
          <a:p>
            <a:pPr marL="799200" lvl="1" indent="-457200">
              <a:buFont typeface="Arial" panose="020B0604020202020204" pitchFamily="34" charset="0"/>
              <a:buChar char="•"/>
            </a:pPr>
            <a:r>
              <a:rPr lang="en-US" dirty="0"/>
              <a:t>We have inputs as pictures and outputs as Dogs or Cats that are already tagged to each image.</a:t>
            </a:r>
          </a:p>
        </p:txBody>
      </p:sp>
      <p:sp>
        <p:nvSpPr>
          <p:cNvPr id="2" name="Stamp internal">
            <a:extLst>
              <a:ext uri="{FF2B5EF4-FFF2-40B4-BE49-F238E27FC236}">
                <a16:creationId xmlns:a16="http://schemas.microsoft.com/office/drawing/2014/main" id="{EB2ADA44-0014-B195-7AB8-964F7110364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sp>
        <p:nvSpPr>
          <p:cNvPr id="6" name="Title 6">
            <a:extLst>
              <a:ext uri="{FF2B5EF4-FFF2-40B4-BE49-F238E27FC236}">
                <a16:creationId xmlns:a16="http://schemas.microsoft.com/office/drawing/2014/main" id="{F3003C87-3730-831E-1D64-5C617B85CBFA}"/>
              </a:ext>
            </a:extLst>
          </p:cNvPr>
          <p:cNvSpPr txBox="1">
            <a:spLocks/>
          </p:cNvSpPr>
          <p:nvPr/>
        </p:nvSpPr>
        <p:spPr>
          <a:xfrm>
            <a:off x="7095727" y="139223"/>
            <a:ext cx="2789998" cy="640550"/>
          </a:xfrm>
          <a:prstGeom prst="rect">
            <a:avLst/>
          </a:prstGeom>
        </p:spPr>
        <p:txBody>
          <a:bodyPr vert="horz" lIns="0" tIns="0" rIns="0" bIns="0" rtlCol="0" anchor="t" anchorCtr="0">
            <a:noAutofit/>
          </a:bodyPr>
          <a:lstStyle>
            <a:lvl1pPr algn="l" defTabSz="914674" rtl="0" eaLnBrk="1" latinLnBrk="0" hangingPunct="1">
              <a:spcBef>
                <a:spcPct val="0"/>
              </a:spcBef>
              <a:buNone/>
              <a:defRPr lang="de-DE" sz="3001" b="0" i="0" kern="1200" baseline="0" noProof="0">
                <a:solidFill>
                  <a:schemeClr val="tx1"/>
                </a:solidFill>
                <a:latin typeface="+mj-lt"/>
                <a:ea typeface="+mj-ea"/>
                <a:cs typeface="+mj-cs"/>
              </a:defRPr>
            </a:lvl1pPr>
          </a:lstStyle>
          <a:p>
            <a:r>
              <a:rPr lang="en-US" sz="2000" dirty="0"/>
              <a:t>Pre-Context !!</a:t>
            </a:r>
          </a:p>
          <a:p>
            <a:endParaRPr lang="en-US" sz="2000" dirty="0"/>
          </a:p>
          <a:p>
            <a:r>
              <a:rPr lang="en-US" sz="1600" dirty="0" err="1">
                <a:hlinkClick r:id="rId2"/>
              </a:rPr>
              <a:t>ML_Learnings</a:t>
            </a:r>
            <a:r>
              <a:rPr lang="en-US" sz="1600" dirty="0">
                <a:hlinkClick r:id="rId2"/>
              </a:rPr>
              <a:t>/k-means-</a:t>
            </a:r>
            <a:r>
              <a:rPr lang="en-US" sz="1600" dirty="0" err="1">
                <a:hlinkClick r:id="rId2"/>
              </a:rPr>
              <a:t>dbscan</a:t>
            </a:r>
            <a:r>
              <a:rPr lang="en-US" sz="1600" dirty="0">
                <a:hlinkClick r:id="rId2"/>
              </a:rPr>
              <a:t>-clustering-theory-housing-</a:t>
            </a:r>
            <a:r>
              <a:rPr lang="en-US" sz="1600" dirty="0" err="1">
                <a:hlinkClick r:id="rId2"/>
              </a:rPr>
              <a:t>price.ipynb</a:t>
            </a:r>
            <a:r>
              <a:rPr lang="en-US" sz="1600" dirty="0">
                <a:hlinkClick r:id="rId2"/>
              </a:rPr>
              <a:t> at main · </a:t>
            </a:r>
            <a:r>
              <a:rPr lang="en-US" sz="1600" dirty="0" err="1">
                <a:hlinkClick r:id="rId2"/>
              </a:rPr>
              <a:t>indhra</a:t>
            </a:r>
            <a:r>
              <a:rPr lang="en-US" sz="1600" dirty="0">
                <a:hlinkClick r:id="rId2"/>
              </a:rPr>
              <a:t>/</a:t>
            </a:r>
            <a:r>
              <a:rPr lang="en-US" sz="1600" dirty="0" err="1">
                <a:hlinkClick r:id="rId2"/>
              </a:rPr>
              <a:t>ML_Learnings</a:t>
            </a:r>
            <a:r>
              <a:rPr lang="en-US" sz="1600" dirty="0">
                <a:hlinkClick r:id="rId2"/>
              </a:rPr>
              <a:t> (github.com)</a:t>
            </a:r>
            <a:endParaRPr lang="en-US" sz="1600" dirty="0"/>
          </a:p>
        </p:txBody>
      </p:sp>
      <p:pic>
        <p:nvPicPr>
          <p:cNvPr id="16" name="Picture 15">
            <a:extLst>
              <a:ext uri="{FF2B5EF4-FFF2-40B4-BE49-F238E27FC236}">
                <a16:creationId xmlns:a16="http://schemas.microsoft.com/office/drawing/2014/main" id="{0AE39854-460A-A156-9779-EBFE93FCC6E3}"/>
              </a:ext>
            </a:extLst>
          </p:cNvPr>
          <p:cNvPicPr>
            <a:picLocks noChangeAspect="1"/>
          </p:cNvPicPr>
          <p:nvPr/>
        </p:nvPicPr>
        <p:blipFill rotWithShape="1">
          <a:blip r:embed="rId3"/>
          <a:srcRect l="8228" b="1909"/>
          <a:stretch/>
        </p:blipFill>
        <p:spPr>
          <a:xfrm>
            <a:off x="6315199" y="2637706"/>
            <a:ext cx="2090666" cy="1201585"/>
          </a:xfrm>
          <a:prstGeom prst="rect">
            <a:avLst/>
          </a:prstGeom>
        </p:spPr>
      </p:pic>
      <p:sp>
        <p:nvSpPr>
          <p:cNvPr id="23" name="Text Placeholder 8">
            <a:extLst>
              <a:ext uri="{FF2B5EF4-FFF2-40B4-BE49-F238E27FC236}">
                <a16:creationId xmlns:a16="http://schemas.microsoft.com/office/drawing/2014/main" id="{DA04A51A-E79E-087F-9BB9-DD7F6CFC9CFA}"/>
              </a:ext>
            </a:extLst>
          </p:cNvPr>
          <p:cNvSpPr txBox="1">
            <a:spLocks/>
          </p:cNvSpPr>
          <p:nvPr/>
        </p:nvSpPr>
        <p:spPr>
          <a:xfrm>
            <a:off x="519175" y="3367352"/>
            <a:ext cx="8532328" cy="3014770"/>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80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20000" indent="-180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900000" indent="-180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marL="457200" indent="-457200">
              <a:buFont typeface="Arial" panose="020B0604020202020204" pitchFamily="34" charset="0"/>
              <a:buChar char="•"/>
            </a:pPr>
            <a:r>
              <a:rPr lang="en-US" dirty="0"/>
              <a:t>In Unsupervised Learning : </a:t>
            </a:r>
          </a:p>
          <a:p>
            <a:pPr marL="799200" lvl="1" indent="-457200">
              <a:buFont typeface="Arial" panose="020B0604020202020204" pitchFamily="34" charset="0"/>
              <a:buChar char="•"/>
            </a:pPr>
            <a:r>
              <a:rPr lang="en-US" dirty="0"/>
              <a:t>Building a system that will take pictures on a manufacturing production line and detect which items are defective or normal. In the beginning this requires long human hours to sit down and manually label the pictures. Instead of this wouldn’t it be great if the algorithm could just exploit the unlabeled data without needing humans to label every picture ? </a:t>
            </a:r>
          </a:p>
          <a:p>
            <a:pPr marL="684900" lvl="1" indent="-342900">
              <a:buFont typeface="Arial" panose="020B0604020202020204" pitchFamily="34" charset="0"/>
              <a:buChar char="•"/>
            </a:pPr>
            <a:endParaRPr lang="en-US" dirty="0"/>
          </a:p>
        </p:txBody>
      </p:sp>
      <p:pic>
        <p:nvPicPr>
          <p:cNvPr id="27" name="Picture 26">
            <a:extLst>
              <a:ext uri="{FF2B5EF4-FFF2-40B4-BE49-F238E27FC236}">
                <a16:creationId xmlns:a16="http://schemas.microsoft.com/office/drawing/2014/main" id="{33892492-1F37-0A2F-D33E-EB3F4F0C6D9B}"/>
              </a:ext>
            </a:extLst>
          </p:cNvPr>
          <p:cNvPicPr>
            <a:picLocks noChangeAspect="1"/>
          </p:cNvPicPr>
          <p:nvPr/>
        </p:nvPicPr>
        <p:blipFill>
          <a:blip r:embed="rId4"/>
          <a:stretch>
            <a:fillRect/>
          </a:stretch>
        </p:blipFill>
        <p:spPr>
          <a:xfrm>
            <a:off x="9239990" y="2691281"/>
            <a:ext cx="2439185" cy="2439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91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500"/>
                                        <p:tgtEl>
                                          <p:spTgt spid="23">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xEl>
                                              <p:pRg st="1" end="1"/>
                                            </p:txEl>
                                          </p:spTgt>
                                        </p:tgtEl>
                                        <p:attrNameLst>
                                          <p:attrName>style.visibility</p:attrName>
                                        </p:attrNameLst>
                                      </p:cBhvr>
                                      <p:to>
                                        <p:strVal val="visible"/>
                                      </p:to>
                                    </p:set>
                                    <p:animEffect transition="in" filter="fade">
                                      <p:cBhvr>
                                        <p:cTn id="43" dur="500"/>
                                        <p:tgtEl>
                                          <p:spTgt spid="2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6" grpId="0"/>
      <p:bldP spid="2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91063" y="4005863"/>
            <a:ext cx="6696744" cy="2448267"/>
            <a:chOff x="5091063" y="3645818"/>
            <a:chExt cx="6696744" cy="2448267"/>
          </a:xfrm>
        </p:grpSpPr>
        <p:pic>
          <p:nvPicPr>
            <p:cNvPr id="2" name="Picture 1"/>
            <p:cNvPicPr>
              <a:picLocks noChangeAspect="1"/>
            </p:cNvPicPr>
            <p:nvPr/>
          </p:nvPicPr>
          <p:blipFill rotWithShape="1">
            <a:blip r:embed="rId3"/>
            <a:srcRect r="3835"/>
            <a:stretch/>
          </p:blipFill>
          <p:spPr>
            <a:xfrm>
              <a:off x="5091063" y="3645818"/>
              <a:ext cx="6696744" cy="2448267"/>
            </a:xfrm>
            <a:prstGeom prst="rect">
              <a:avLst/>
            </a:prstGeom>
          </p:spPr>
        </p:pic>
        <p:sp>
          <p:nvSpPr>
            <p:cNvPr id="4" name="Rounded Rectangle 3"/>
            <p:cNvSpPr/>
            <p:nvPr/>
          </p:nvSpPr>
          <p:spPr>
            <a:xfrm>
              <a:off x="5451103" y="5446018"/>
              <a:ext cx="266429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8" name="Rounded Rectangle 7"/>
            <p:cNvSpPr/>
            <p:nvPr/>
          </p:nvSpPr>
          <p:spPr>
            <a:xfrm>
              <a:off x="5451103" y="5878066"/>
              <a:ext cx="266429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3" name="Title 2"/>
          <p:cNvSpPr>
            <a:spLocks noGrp="1"/>
          </p:cNvSpPr>
          <p:nvPr>
            <p:ph type="title"/>
          </p:nvPr>
        </p:nvSpPr>
        <p:spPr/>
        <p:txBody>
          <a:bodyPr/>
          <a:lstStyle/>
          <a:p>
            <a:r>
              <a:rPr lang="en-IN" dirty="0"/>
              <a:t>Feature Importance using </a:t>
            </a:r>
            <a:r>
              <a:rPr lang="en-IN" sz="3600" b="1" dirty="0"/>
              <a:t>Random Forests</a:t>
            </a:r>
            <a:endParaRPr lang="en-US" sz="3600" b="1" dirty="0"/>
          </a:p>
        </p:txBody>
      </p:sp>
      <p:sp>
        <p:nvSpPr>
          <p:cNvPr id="6" name="Content Placeholder 5"/>
          <p:cNvSpPr>
            <a:spLocks noGrp="1"/>
          </p:cNvSpPr>
          <p:nvPr>
            <p:ph idx="1"/>
          </p:nvPr>
        </p:nvSpPr>
        <p:spPr>
          <a:xfrm>
            <a:off x="519175" y="1450800"/>
            <a:ext cx="5652008" cy="2843090"/>
          </a:xfrm>
        </p:spPr>
        <p:txBody>
          <a:bodyPr/>
          <a:lstStyle/>
          <a:p>
            <a:pPr marL="342900" indent="-342900">
              <a:spcAft>
                <a:spcPts val="600"/>
              </a:spcAft>
              <a:buFont typeface="Arial" panose="020B0604020202020204" pitchFamily="34" charset="0"/>
              <a:buChar char="•"/>
            </a:pPr>
            <a:r>
              <a:rPr lang="en-IN" dirty="0"/>
              <a:t>Best features can be </a:t>
            </a:r>
            <a:r>
              <a:rPr lang="en-IN" b="1" i="1" dirty="0"/>
              <a:t>easily</a:t>
            </a:r>
            <a:r>
              <a:rPr lang="en-IN" dirty="0"/>
              <a:t> extracted from RF  </a:t>
            </a:r>
          </a:p>
          <a:p>
            <a:pPr marL="342900" indent="-342900">
              <a:spcAft>
                <a:spcPts val="600"/>
              </a:spcAft>
              <a:buFont typeface="Arial" panose="020B0604020202020204" pitchFamily="34" charset="0"/>
              <a:buChar char="•"/>
            </a:pPr>
            <a:r>
              <a:rPr lang="en-IN" dirty="0"/>
              <a:t>RF </a:t>
            </a:r>
            <a:r>
              <a:rPr lang="en-US" dirty="0"/>
              <a:t>measures a feature’s importance by looking at how much the tree nodes that, use that feature </a:t>
            </a:r>
            <a:r>
              <a:rPr lang="en-US" b="1" dirty="0"/>
              <a:t>reduce impurity</a:t>
            </a:r>
            <a:r>
              <a:rPr lang="en-US" dirty="0"/>
              <a:t> on average in that tree</a:t>
            </a:r>
          </a:p>
          <a:p>
            <a:pPr marL="342900" indent="-342900">
              <a:spcAft>
                <a:spcPts val="600"/>
              </a:spcAft>
              <a:buFont typeface="Arial" panose="020B0604020202020204" pitchFamily="34" charset="0"/>
              <a:buChar char="•"/>
            </a:pPr>
            <a:r>
              <a:rPr lang="en-US" dirty="0"/>
              <a:t>More precisely, it is a </a:t>
            </a:r>
            <a:r>
              <a:rPr lang="en-US" b="1" dirty="0"/>
              <a:t>weighted average,</a:t>
            </a:r>
            <a:r>
              <a:rPr lang="en-US" dirty="0"/>
              <a:t> where each node’s weight is equal to the number of training samples that are associated with it</a:t>
            </a:r>
          </a:p>
        </p:txBody>
      </p:sp>
      <p:pic>
        <p:nvPicPr>
          <p:cNvPr id="9" name="Picture 8"/>
          <p:cNvPicPr>
            <a:picLocks noChangeAspect="1"/>
          </p:cNvPicPr>
          <p:nvPr/>
        </p:nvPicPr>
        <p:blipFill>
          <a:blip r:embed="rId4"/>
          <a:stretch>
            <a:fillRect/>
          </a:stretch>
        </p:blipFill>
        <p:spPr>
          <a:xfrm>
            <a:off x="6733146" y="1125538"/>
            <a:ext cx="5225240" cy="2179287"/>
          </a:xfrm>
          <a:prstGeom prst="rect">
            <a:avLst/>
          </a:prstGeom>
        </p:spPr>
      </p:pic>
    </p:spTree>
    <p:extLst>
      <p:ext uri="{BB962C8B-B14F-4D97-AF65-F5344CB8AC3E}">
        <p14:creationId xmlns:p14="http://schemas.microsoft.com/office/powerpoint/2010/main" val="1352850973"/>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7015"/>
          <a:stretch/>
        </p:blipFill>
        <p:spPr>
          <a:xfrm>
            <a:off x="5139451" y="1557586"/>
            <a:ext cx="7086829" cy="3816424"/>
          </a:xfrm>
          <a:prstGeom prst="rect">
            <a:avLst/>
          </a:prstGeom>
        </p:spPr>
      </p:pic>
      <p:sp>
        <p:nvSpPr>
          <p:cNvPr id="3" name="Title 2"/>
          <p:cNvSpPr>
            <a:spLocks noGrp="1"/>
          </p:cNvSpPr>
          <p:nvPr>
            <p:ph type="title"/>
          </p:nvPr>
        </p:nvSpPr>
        <p:spPr/>
        <p:txBody>
          <a:bodyPr/>
          <a:lstStyle/>
          <a:p>
            <a:r>
              <a:rPr lang="en-IN" dirty="0"/>
              <a:t>Boosting 	</a:t>
            </a:r>
            <a:endParaRPr lang="en-US" dirty="0"/>
          </a:p>
        </p:txBody>
      </p:sp>
      <p:sp>
        <p:nvSpPr>
          <p:cNvPr id="6" name="Content Placeholder 5"/>
          <p:cNvSpPr>
            <a:spLocks noGrp="1"/>
          </p:cNvSpPr>
          <p:nvPr>
            <p:ph idx="1"/>
          </p:nvPr>
        </p:nvSpPr>
        <p:spPr>
          <a:xfrm>
            <a:off x="519175" y="1450801"/>
            <a:ext cx="4499880" cy="2915098"/>
          </a:xfrm>
        </p:spPr>
        <p:txBody>
          <a:bodyPr/>
          <a:lstStyle/>
          <a:p>
            <a:pPr marL="342900" indent="-342900">
              <a:spcAft>
                <a:spcPts val="600"/>
              </a:spcAft>
              <a:buFont typeface="Arial" panose="020B0604020202020204" pitchFamily="34" charset="0"/>
              <a:buChar char="•"/>
            </a:pPr>
            <a:r>
              <a:rPr lang="en-IN" dirty="0"/>
              <a:t>Models are created in series.</a:t>
            </a:r>
          </a:p>
          <a:p>
            <a:pPr marL="342900" indent="-342900">
              <a:spcAft>
                <a:spcPts val="600"/>
              </a:spcAft>
              <a:buFont typeface="Arial" panose="020B0604020202020204" pitchFamily="34" charset="0"/>
              <a:buChar char="•"/>
            </a:pPr>
            <a:r>
              <a:rPr lang="en-IN" dirty="0"/>
              <a:t>They are dependent on each other.</a:t>
            </a:r>
          </a:p>
          <a:p>
            <a:pPr marL="342900" indent="-342900">
              <a:spcAft>
                <a:spcPts val="600"/>
              </a:spcAft>
              <a:buFont typeface="Arial" panose="020B0604020202020204" pitchFamily="34" charset="0"/>
              <a:buChar char="•"/>
            </a:pPr>
            <a:r>
              <a:rPr lang="en-IN" dirty="0"/>
              <a:t>i.e. learnings from one model is takeover to next model specially regarding the mistakes that earlier model has done.</a:t>
            </a:r>
          </a:p>
          <a:p>
            <a:pPr marL="342900" indent="-342900">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2855178255"/>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AdaBoost 	</a:t>
            </a:r>
            <a:endParaRPr lang="en-US" dirty="0"/>
          </a:p>
        </p:txBody>
      </p:sp>
      <p:sp>
        <p:nvSpPr>
          <p:cNvPr id="6" name="Content Placeholder 5"/>
          <p:cNvSpPr>
            <a:spLocks noGrp="1"/>
          </p:cNvSpPr>
          <p:nvPr>
            <p:ph idx="1"/>
          </p:nvPr>
        </p:nvSpPr>
        <p:spPr>
          <a:xfrm>
            <a:off x="519175" y="1450801"/>
            <a:ext cx="4787912" cy="2915098"/>
          </a:xfrm>
        </p:spPr>
        <p:txBody>
          <a:bodyPr/>
          <a:lstStyle/>
          <a:p>
            <a:pPr marL="342900" indent="-342900">
              <a:spcAft>
                <a:spcPts val="600"/>
              </a:spcAft>
              <a:buFont typeface="Arial" panose="020B0604020202020204" pitchFamily="34" charset="0"/>
              <a:buChar char="•"/>
            </a:pPr>
            <a:r>
              <a:rPr lang="en-IN" dirty="0"/>
              <a:t>Models are created in series.</a:t>
            </a:r>
          </a:p>
          <a:p>
            <a:pPr marL="342900" indent="-342900">
              <a:spcAft>
                <a:spcPts val="600"/>
              </a:spcAft>
              <a:buFont typeface="Arial" panose="020B0604020202020204" pitchFamily="34" charset="0"/>
              <a:buChar char="•"/>
            </a:pPr>
            <a:r>
              <a:rPr lang="en-IN" dirty="0"/>
              <a:t>They are dependent on each other.</a:t>
            </a:r>
          </a:p>
          <a:p>
            <a:pPr marL="342900" indent="-342900">
              <a:spcAft>
                <a:spcPts val="600"/>
              </a:spcAft>
              <a:buFont typeface="Arial" panose="020B0604020202020204" pitchFamily="34" charset="0"/>
              <a:buChar char="•"/>
            </a:pPr>
            <a:r>
              <a:rPr lang="en-IN" dirty="0"/>
              <a:t>i.e. learnings from one model is takeover to next model specially regarding the mistakes that earlier model has done.</a:t>
            </a:r>
          </a:p>
          <a:p>
            <a:pPr marL="342900" indent="-342900">
              <a:spcAft>
                <a:spcPts val="600"/>
              </a:spcAft>
              <a:buFont typeface="Arial" panose="020B0604020202020204" pitchFamily="34" charset="0"/>
              <a:buChar char="•"/>
            </a:pPr>
            <a:endParaRPr lang="en-US" dirty="0"/>
          </a:p>
        </p:txBody>
      </p:sp>
      <p:grpSp>
        <p:nvGrpSpPr>
          <p:cNvPr id="16" name="Group 15"/>
          <p:cNvGrpSpPr/>
          <p:nvPr/>
        </p:nvGrpSpPr>
        <p:grpSpPr>
          <a:xfrm>
            <a:off x="5595119" y="837505"/>
            <a:ext cx="6436436" cy="4045640"/>
            <a:chOff x="5595119" y="837505"/>
            <a:chExt cx="6436436" cy="4045640"/>
          </a:xfrm>
        </p:grpSpPr>
        <p:grpSp>
          <p:nvGrpSpPr>
            <p:cNvPr id="14" name="Group 13"/>
            <p:cNvGrpSpPr/>
            <p:nvPr/>
          </p:nvGrpSpPr>
          <p:grpSpPr>
            <a:xfrm>
              <a:off x="5595119" y="837505"/>
              <a:ext cx="6436436" cy="3715568"/>
              <a:chOff x="5595119" y="837505"/>
              <a:chExt cx="6436436" cy="3715568"/>
            </a:xfrm>
          </p:grpSpPr>
          <p:pic>
            <p:nvPicPr>
              <p:cNvPr id="2" name="Picture 1"/>
              <p:cNvPicPr>
                <a:picLocks noChangeAspect="1"/>
              </p:cNvPicPr>
              <p:nvPr/>
            </p:nvPicPr>
            <p:blipFill rotWithShape="1">
              <a:blip r:embed="rId3"/>
              <a:srcRect l="2097" t="3135"/>
              <a:stretch/>
            </p:blipFill>
            <p:spPr>
              <a:xfrm>
                <a:off x="5595119" y="837505"/>
                <a:ext cx="6436436" cy="3715568"/>
              </a:xfrm>
              <a:prstGeom prst="rect">
                <a:avLst/>
              </a:prstGeom>
            </p:spPr>
          </p:pic>
          <p:sp>
            <p:nvSpPr>
              <p:cNvPr id="7" name="TextBox 6"/>
              <p:cNvSpPr txBox="1"/>
              <p:nvPr/>
            </p:nvSpPr>
            <p:spPr>
              <a:xfrm>
                <a:off x="5768149" y="2061642"/>
                <a:ext cx="826683" cy="314683"/>
              </a:xfrm>
              <a:prstGeom prst="rect">
                <a:avLst/>
              </a:prstGeom>
              <a:noFill/>
            </p:spPr>
            <p:txBody>
              <a:bodyPr wrap="none" lIns="72000" tIns="72000" rIns="72000" bIns="72000" rtlCol="0">
                <a:spAutoFit/>
              </a:bodyPr>
              <a:lstStyle/>
              <a:p>
                <a:r>
                  <a:rPr lang="en-IN" sz="1100" dirty="0">
                    <a:latin typeface="Arial" panose="020B0604020202020204" pitchFamily="34" charset="0"/>
                    <a:cs typeface="Arial" panose="020B0604020202020204" pitchFamily="34" charset="0"/>
                  </a:rPr>
                  <a:t>Predictor 1</a:t>
                </a:r>
                <a:endParaRPr lang="en-US" sz="1100" dirty="0" err="1">
                  <a:latin typeface="Arial" panose="020B0604020202020204" pitchFamily="34" charset="0"/>
                  <a:cs typeface="Arial" panose="020B0604020202020204" pitchFamily="34" charset="0"/>
                </a:endParaRPr>
              </a:p>
            </p:txBody>
          </p:sp>
          <p:sp>
            <p:nvSpPr>
              <p:cNvPr id="8" name="TextBox 7"/>
              <p:cNvSpPr txBox="1"/>
              <p:nvPr/>
            </p:nvSpPr>
            <p:spPr>
              <a:xfrm>
                <a:off x="7323311" y="2065884"/>
                <a:ext cx="826683" cy="314683"/>
              </a:xfrm>
              <a:prstGeom prst="rect">
                <a:avLst/>
              </a:prstGeom>
              <a:noFill/>
            </p:spPr>
            <p:txBody>
              <a:bodyPr wrap="none" lIns="72000" tIns="72000" rIns="72000" bIns="72000" rtlCol="0">
                <a:spAutoFit/>
              </a:bodyPr>
              <a:lstStyle/>
              <a:p>
                <a:r>
                  <a:rPr lang="en-IN" sz="1100" dirty="0">
                    <a:latin typeface="Arial" panose="020B0604020202020204" pitchFamily="34" charset="0"/>
                    <a:cs typeface="Arial" panose="020B0604020202020204" pitchFamily="34" charset="0"/>
                  </a:rPr>
                  <a:t>Predictor 2</a:t>
                </a:r>
                <a:endParaRPr lang="en-US" sz="1100" dirty="0" err="1">
                  <a:latin typeface="Arial" panose="020B0604020202020204" pitchFamily="34" charset="0"/>
                  <a:cs typeface="Arial" panose="020B0604020202020204" pitchFamily="34" charset="0"/>
                </a:endParaRPr>
              </a:p>
            </p:txBody>
          </p:sp>
          <p:sp>
            <p:nvSpPr>
              <p:cNvPr id="9" name="TextBox 8"/>
              <p:cNvSpPr txBox="1"/>
              <p:nvPr/>
            </p:nvSpPr>
            <p:spPr>
              <a:xfrm>
                <a:off x="8949532" y="2056700"/>
                <a:ext cx="826683" cy="314683"/>
              </a:xfrm>
              <a:prstGeom prst="rect">
                <a:avLst/>
              </a:prstGeom>
              <a:noFill/>
            </p:spPr>
            <p:txBody>
              <a:bodyPr wrap="none" lIns="72000" tIns="72000" rIns="72000" bIns="72000" rtlCol="0">
                <a:spAutoFit/>
              </a:bodyPr>
              <a:lstStyle/>
              <a:p>
                <a:r>
                  <a:rPr lang="en-IN" sz="1100" dirty="0">
                    <a:latin typeface="Arial" panose="020B0604020202020204" pitchFamily="34" charset="0"/>
                    <a:cs typeface="Arial" panose="020B0604020202020204" pitchFamily="34" charset="0"/>
                  </a:rPr>
                  <a:t>Predictor 3</a:t>
                </a:r>
                <a:endParaRPr lang="en-US" sz="1100" dirty="0" err="1">
                  <a:latin typeface="Arial" panose="020B0604020202020204" pitchFamily="34" charset="0"/>
                  <a:cs typeface="Arial" panose="020B0604020202020204" pitchFamily="34" charset="0"/>
                </a:endParaRPr>
              </a:p>
            </p:txBody>
          </p:sp>
          <p:sp>
            <p:nvSpPr>
              <p:cNvPr id="13" name="TextBox 12"/>
              <p:cNvSpPr txBox="1"/>
              <p:nvPr/>
            </p:nvSpPr>
            <p:spPr>
              <a:xfrm>
                <a:off x="10400948" y="2065884"/>
                <a:ext cx="826683" cy="314683"/>
              </a:xfrm>
              <a:prstGeom prst="rect">
                <a:avLst/>
              </a:prstGeom>
              <a:noFill/>
            </p:spPr>
            <p:txBody>
              <a:bodyPr wrap="none" lIns="72000" tIns="72000" rIns="72000" bIns="72000" rtlCol="0">
                <a:spAutoFit/>
              </a:bodyPr>
              <a:lstStyle/>
              <a:p>
                <a:r>
                  <a:rPr lang="en-IN" sz="1100" dirty="0">
                    <a:latin typeface="Arial" panose="020B0604020202020204" pitchFamily="34" charset="0"/>
                    <a:cs typeface="Arial" panose="020B0604020202020204" pitchFamily="34" charset="0"/>
                  </a:rPr>
                  <a:t>Predictor 4</a:t>
                </a:r>
                <a:endParaRPr lang="en-US" sz="1100" dirty="0" err="1">
                  <a:latin typeface="Arial" panose="020B0604020202020204" pitchFamily="34" charset="0"/>
                  <a:cs typeface="Arial" panose="020B0604020202020204" pitchFamily="34" charset="0"/>
                </a:endParaRPr>
              </a:p>
            </p:txBody>
          </p:sp>
        </p:grpSp>
        <p:sp>
          <p:nvSpPr>
            <p:cNvPr id="15" name="TextBox 14"/>
            <p:cNvSpPr txBox="1"/>
            <p:nvPr/>
          </p:nvSpPr>
          <p:spPr>
            <a:xfrm>
              <a:off x="6181490" y="4553073"/>
              <a:ext cx="4098283" cy="330072"/>
            </a:xfrm>
            <a:prstGeom prst="rect">
              <a:avLst/>
            </a:prstGeom>
            <a:noFill/>
          </p:spPr>
          <p:txBody>
            <a:bodyPr wrap="none" lIns="72000" tIns="72000" rIns="72000" bIns="72000" rtlCol="0">
              <a:spAutoFit/>
            </a:bodyPr>
            <a:lstStyle/>
            <a:p>
              <a:r>
                <a:rPr lang="en-IN" sz="1200" b="1" dirty="0">
                  <a:cs typeface="Arial" panose="020B0604020202020204" pitchFamily="34" charset="0"/>
                </a:rPr>
                <a:t>AdaBoost sequential training with instance weight updates</a:t>
              </a:r>
              <a:endParaRPr lang="en-US" sz="1200" b="1" dirty="0" err="1">
                <a:cs typeface="Arial" panose="020B0604020202020204" pitchFamily="34" charset="0"/>
              </a:endParaRPr>
            </a:p>
          </p:txBody>
        </p:sp>
      </p:grpSp>
    </p:spTree>
    <p:extLst>
      <p:ext uri="{BB962C8B-B14F-4D97-AF65-F5344CB8AC3E}">
        <p14:creationId xmlns:p14="http://schemas.microsoft.com/office/powerpoint/2010/main" val="105747311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AdaBoost 	</a:t>
            </a:r>
            <a:endParaRPr lang="en-US" dirty="0"/>
          </a:p>
        </p:txBody>
      </p:sp>
      <p:sp>
        <p:nvSpPr>
          <p:cNvPr id="6" name="Content Placeholder 5"/>
          <p:cNvSpPr>
            <a:spLocks noGrp="1"/>
          </p:cNvSpPr>
          <p:nvPr>
            <p:ph idx="1"/>
          </p:nvPr>
        </p:nvSpPr>
        <p:spPr>
          <a:xfrm>
            <a:off x="626567" y="1324937"/>
            <a:ext cx="5147952" cy="538833"/>
          </a:xfrm>
        </p:spPr>
        <p:txBody>
          <a:bodyPr/>
          <a:lstStyle/>
          <a:p>
            <a:pPr marL="342900" indent="-342900">
              <a:spcAft>
                <a:spcPts val="600"/>
              </a:spcAft>
              <a:buFont typeface="Arial" panose="020B0604020202020204" pitchFamily="34" charset="0"/>
              <a:buChar char="•"/>
            </a:pPr>
            <a:r>
              <a:rPr lang="en-IN" dirty="0"/>
              <a:t>Models are created in series.</a:t>
            </a:r>
            <a:endParaRPr lang="en-US" dirty="0"/>
          </a:p>
        </p:txBody>
      </p:sp>
      <p:grpSp>
        <p:nvGrpSpPr>
          <p:cNvPr id="24" name="Group 23"/>
          <p:cNvGrpSpPr/>
          <p:nvPr/>
        </p:nvGrpSpPr>
        <p:grpSpPr>
          <a:xfrm>
            <a:off x="5163071" y="367595"/>
            <a:ext cx="3741608" cy="1479804"/>
            <a:chOff x="5163071" y="367595"/>
            <a:chExt cx="3741608" cy="1479804"/>
          </a:xfrm>
        </p:grpSpPr>
        <p:pic>
          <p:nvPicPr>
            <p:cNvPr id="5" name="Picture 4"/>
            <p:cNvPicPr>
              <a:picLocks noChangeAspect="1"/>
            </p:cNvPicPr>
            <p:nvPr/>
          </p:nvPicPr>
          <p:blipFill>
            <a:blip r:embed="rId3"/>
            <a:stretch>
              <a:fillRect/>
            </a:stretch>
          </p:blipFill>
          <p:spPr>
            <a:xfrm>
              <a:off x="5163071" y="367595"/>
              <a:ext cx="3741608" cy="813117"/>
            </a:xfrm>
            <a:prstGeom prst="rect">
              <a:avLst/>
            </a:prstGeom>
            <a:ln>
              <a:solidFill>
                <a:schemeClr val="accent1">
                  <a:lumMod val="40000"/>
                  <a:lumOff val="60000"/>
                </a:schemeClr>
              </a:solidFill>
            </a:ln>
          </p:spPr>
        </p:pic>
        <p:pic>
          <p:nvPicPr>
            <p:cNvPr id="10" name="Picture 9"/>
            <p:cNvPicPr>
              <a:picLocks noChangeAspect="1"/>
            </p:cNvPicPr>
            <p:nvPr/>
          </p:nvPicPr>
          <p:blipFill>
            <a:blip r:embed="rId4"/>
            <a:stretch>
              <a:fillRect/>
            </a:stretch>
          </p:blipFill>
          <p:spPr>
            <a:xfrm>
              <a:off x="5163071" y="1321916"/>
              <a:ext cx="3741608" cy="525483"/>
            </a:xfrm>
            <a:prstGeom prst="rect">
              <a:avLst/>
            </a:prstGeom>
            <a:ln>
              <a:solidFill>
                <a:schemeClr val="accent1">
                  <a:lumMod val="40000"/>
                  <a:lumOff val="60000"/>
                </a:schemeClr>
              </a:solidFill>
            </a:ln>
          </p:spPr>
        </p:pic>
      </p:grpSp>
      <p:grpSp>
        <p:nvGrpSpPr>
          <p:cNvPr id="19" name="Group 18"/>
          <p:cNvGrpSpPr/>
          <p:nvPr/>
        </p:nvGrpSpPr>
        <p:grpSpPr>
          <a:xfrm>
            <a:off x="5307087" y="872590"/>
            <a:ext cx="6753454" cy="5357613"/>
            <a:chOff x="5307087" y="872590"/>
            <a:chExt cx="6753454" cy="5357613"/>
          </a:xfrm>
        </p:grpSpPr>
        <p:pic>
          <p:nvPicPr>
            <p:cNvPr id="11" name="Picture 10"/>
            <p:cNvPicPr>
              <a:picLocks noChangeAspect="1"/>
            </p:cNvPicPr>
            <p:nvPr/>
          </p:nvPicPr>
          <p:blipFill>
            <a:blip r:embed="rId5"/>
            <a:stretch>
              <a:fillRect/>
            </a:stretch>
          </p:blipFill>
          <p:spPr>
            <a:xfrm>
              <a:off x="5307087" y="1880142"/>
              <a:ext cx="5944091" cy="4350061"/>
            </a:xfrm>
            <a:prstGeom prst="rect">
              <a:avLst/>
            </a:prstGeom>
          </p:spPr>
        </p:pic>
        <p:sp>
          <p:nvSpPr>
            <p:cNvPr id="12" name="Rounded Rectangle 11"/>
            <p:cNvSpPr/>
            <p:nvPr/>
          </p:nvSpPr>
          <p:spPr>
            <a:xfrm>
              <a:off x="5451103" y="3789834"/>
              <a:ext cx="4824536"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17" name="Down Arrow 16"/>
            <p:cNvSpPr/>
            <p:nvPr/>
          </p:nvSpPr>
          <p:spPr>
            <a:xfrm rot="1485510">
              <a:off x="9320232" y="1476537"/>
              <a:ext cx="263433" cy="230671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sp>
          <p:nvSpPr>
            <p:cNvPr id="18" name="Content Placeholder 5"/>
            <p:cNvSpPr txBox="1">
              <a:spLocks/>
            </p:cNvSpPr>
            <p:nvPr/>
          </p:nvSpPr>
          <p:spPr>
            <a:xfrm>
              <a:off x="9494120" y="872590"/>
              <a:ext cx="2566421" cy="1073246"/>
            </a:xfrm>
            <a:prstGeom prst="rect">
              <a:avLst/>
            </a:prstGeom>
          </p:spPr>
          <p:txBody>
            <a:bodyPr vert="horz" lIns="0" tIns="0" rIns="0" bIns="0" rtlCol="0">
              <a:noAutofit/>
            </a:bodyPr>
            <a:lstStyle>
              <a:lvl1pPr marL="0" indent="0" algn="l" defTabSz="914674" rtl="0" eaLnBrk="1" latinLnBrk="0" hangingPunct="1">
                <a:lnSpc>
                  <a:spcPct val="120000"/>
                </a:lnSpc>
                <a:spcBef>
                  <a:spcPts val="0"/>
                </a:spcBef>
                <a:spcAft>
                  <a:spcPts val="0"/>
                </a:spcAft>
                <a:buFont typeface="Wingdings" panose="05000000000000000000" pitchFamily="2" charset="2"/>
                <a:buNone/>
                <a:defRPr lang="de-DE" sz="2001" b="0" i="0" kern="1200" baseline="0" noProof="0">
                  <a:solidFill>
                    <a:schemeClr val="tx1"/>
                  </a:solidFill>
                  <a:latin typeface="+mn-lt"/>
                  <a:ea typeface="+mn-ea"/>
                  <a:cs typeface="+mn-cs"/>
                </a:defRPr>
              </a:lvl1pPr>
              <a:lvl2pPr marL="342000" indent="-342000" algn="l" defTabSz="914674" rtl="0" eaLnBrk="1" latinLnBrk="0" hangingPunct="1">
                <a:lnSpc>
                  <a:spcPct val="120000"/>
                </a:lnSpc>
                <a:spcBef>
                  <a:spcPts val="0"/>
                </a:spcBef>
                <a:buSzPct val="120000"/>
                <a:buFont typeface="Wingdings" panose="05000000000000000000" pitchFamily="2" charset="2"/>
                <a:buChar char="§"/>
                <a:defRPr lang="de-DE" sz="2001" b="0" i="0" kern="1200">
                  <a:solidFill>
                    <a:schemeClr val="tx1"/>
                  </a:solidFill>
                  <a:latin typeface="+mn-lt"/>
                  <a:ea typeface="+mn-ea"/>
                  <a:cs typeface="+mn-cs"/>
                </a:defRPr>
              </a:lvl2pPr>
              <a:lvl3pPr marL="540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3pPr>
              <a:lvl4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4pPr>
              <a:lvl5pPr marL="738000" indent="-198000" algn="l" defTabSz="914674" rtl="0" eaLnBrk="1" latinLnBrk="0" hangingPunct="1">
                <a:lnSpc>
                  <a:spcPct val="120000"/>
                </a:lnSpc>
                <a:spcBef>
                  <a:spcPts val="0"/>
                </a:spcBef>
                <a:buFont typeface="Symbol" panose="05050102010706020507" pitchFamily="18" charset="2"/>
                <a:buChar char="-"/>
                <a:defRPr lang="de-DE" sz="1600" b="0" i="0" kern="1200">
                  <a:solidFill>
                    <a:schemeClr val="tx1"/>
                  </a:solidFill>
                  <a:latin typeface="+mn-lt"/>
                  <a:ea typeface="+mn-ea"/>
                  <a:cs typeface="+mn-cs"/>
                </a:defRPr>
              </a:lvl5pPr>
              <a:lvl6pPr marL="900000" indent="-180000" algn="l" defTabSz="914674" rtl="0" eaLnBrk="1" latinLnBrk="0" hangingPunct="1">
                <a:lnSpc>
                  <a:spcPct val="120000"/>
                </a:lnSpc>
                <a:spcBef>
                  <a:spcPts val="0"/>
                </a:spcBef>
                <a:buFont typeface="Symbol" panose="05050102010706020507" pitchFamily="18" charset="2"/>
                <a:buChar char="-"/>
                <a:defRPr sz="1600" kern="1200">
                  <a:solidFill>
                    <a:schemeClr val="tx1"/>
                  </a:solidFill>
                  <a:latin typeface="+mn-lt"/>
                  <a:ea typeface="+mn-ea"/>
                  <a:cs typeface="+mn-cs"/>
                </a:defRPr>
              </a:lvl6pPr>
              <a:lvl7pPr marL="719138" indent="-179388"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7pPr>
              <a:lvl8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8pPr>
              <a:lvl9pPr marL="720216" indent="-180054" algn="l" defTabSz="914674" rtl="0" eaLnBrk="1" latinLnBrk="0" hangingPunct="1">
                <a:lnSpc>
                  <a:spcPct val="120000"/>
                </a:lnSpc>
                <a:spcBef>
                  <a:spcPts val="0"/>
                </a:spcBef>
                <a:buFont typeface="Arial" panose="020B0604020202020204" pitchFamily="34" charset="0"/>
                <a:buChar char="–"/>
                <a:defRPr sz="1600" kern="1200">
                  <a:solidFill>
                    <a:schemeClr val="tx1"/>
                  </a:solidFill>
                  <a:latin typeface="Daimler CS" pitchFamily="2" charset="0"/>
                  <a:ea typeface="+mn-ea"/>
                  <a:cs typeface="+mn-cs"/>
                </a:defRPr>
              </a:lvl9pPr>
            </a:lstStyle>
            <a:p>
              <a:pPr>
                <a:spcAft>
                  <a:spcPts val="600"/>
                </a:spcAft>
              </a:pPr>
              <a:r>
                <a:rPr lang="en-IN" sz="1300" dirty="0"/>
                <a:t>… Model will emphasize the need for the next stump to correctly classify it by increasing its </a:t>
              </a:r>
              <a:r>
                <a:rPr lang="en-IN" sz="1400" b="1" dirty="0"/>
                <a:t>Sample Weight</a:t>
              </a:r>
              <a:endParaRPr lang="en-US" sz="1400" b="1" dirty="0"/>
            </a:p>
          </p:txBody>
        </p:sp>
      </p:grpSp>
      <p:grpSp>
        <p:nvGrpSpPr>
          <p:cNvPr id="26" name="Group 25"/>
          <p:cNvGrpSpPr/>
          <p:nvPr/>
        </p:nvGrpSpPr>
        <p:grpSpPr>
          <a:xfrm>
            <a:off x="569376" y="1861421"/>
            <a:ext cx="4203356" cy="4359587"/>
            <a:chOff x="554344" y="1861421"/>
            <a:chExt cx="4203356" cy="4359587"/>
          </a:xfrm>
        </p:grpSpPr>
        <p:pic>
          <p:nvPicPr>
            <p:cNvPr id="4" name="Picture 3"/>
            <p:cNvPicPr>
              <a:picLocks noChangeAspect="1"/>
            </p:cNvPicPr>
            <p:nvPr/>
          </p:nvPicPr>
          <p:blipFill>
            <a:blip r:embed="rId6"/>
            <a:stretch>
              <a:fillRect/>
            </a:stretch>
          </p:blipFill>
          <p:spPr>
            <a:xfrm>
              <a:off x="554344" y="1861421"/>
              <a:ext cx="4203356" cy="4359587"/>
            </a:xfrm>
            <a:prstGeom prst="rect">
              <a:avLst/>
            </a:prstGeom>
          </p:spPr>
        </p:pic>
        <p:sp>
          <p:nvSpPr>
            <p:cNvPr id="25" name="Rounded Rectangle 24"/>
            <p:cNvSpPr/>
            <p:nvPr/>
          </p:nvSpPr>
          <p:spPr>
            <a:xfrm>
              <a:off x="615585" y="1982804"/>
              <a:ext cx="731062" cy="4111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latin typeface="Daimler CS" pitchFamily="2" charset="0"/>
              </a:endParaRPr>
            </a:p>
          </p:txBody>
        </p:sp>
      </p:grpSp>
      <p:sp>
        <p:nvSpPr>
          <p:cNvPr id="27" name="Curved Left Arrow 26"/>
          <p:cNvSpPr/>
          <p:nvPr/>
        </p:nvSpPr>
        <p:spPr>
          <a:xfrm rot="8295464">
            <a:off x="4812513" y="1103686"/>
            <a:ext cx="1056118" cy="2125117"/>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solidFill>
                <a:schemeClr val="tx1"/>
              </a:solidFill>
              <a:latin typeface="Daimler CS" pitchFamily="2" charset="0"/>
            </a:endParaRPr>
          </a:p>
        </p:txBody>
      </p:sp>
      <p:sp>
        <p:nvSpPr>
          <p:cNvPr id="28" name="Curved Left Arrow 27"/>
          <p:cNvSpPr/>
          <p:nvPr/>
        </p:nvSpPr>
        <p:spPr>
          <a:xfrm rot="20048197">
            <a:off x="9268545" y="1239251"/>
            <a:ext cx="753218" cy="1740895"/>
          </a:xfrm>
          <a:prstGeom prst="curvedLeftArrow">
            <a:avLst>
              <a:gd name="adj1" fmla="val 25000"/>
              <a:gd name="adj2" fmla="val 80822"/>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2000" dirty="0" err="1">
              <a:solidFill>
                <a:schemeClr val="tx1"/>
              </a:solidFill>
              <a:latin typeface="Daimler CS" pitchFamily="2" charset="0"/>
            </a:endParaRPr>
          </a:p>
        </p:txBody>
      </p:sp>
    </p:spTree>
    <p:extLst>
      <p:ext uri="{BB962C8B-B14F-4D97-AF65-F5344CB8AC3E}">
        <p14:creationId xmlns:p14="http://schemas.microsoft.com/office/powerpoint/2010/main" val="1808191162"/>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heel(1)">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heel(1)">
                                      <p:cBhvr>
                                        <p:cTn id="2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AdaBoost 	</a:t>
            </a:r>
            <a:endParaRPr lang="en-US" dirty="0"/>
          </a:p>
        </p:txBody>
      </p:sp>
      <p:sp>
        <p:nvSpPr>
          <p:cNvPr id="6" name="Content Placeholder 5"/>
          <p:cNvSpPr>
            <a:spLocks noGrp="1"/>
          </p:cNvSpPr>
          <p:nvPr>
            <p:ph idx="1"/>
          </p:nvPr>
        </p:nvSpPr>
        <p:spPr>
          <a:xfrm>
            <a:off x="519175" y="1450801"/>
            <a:ext cx="2051608" cy="1690961"/>
          </a:xfrm>
        </p:spPr>
        <p:txBody>
          <a:bodyPr/>
          <a:lstStyle/>
          <a:p>
            <a:pPr marL="342900" indent="-342900">
              <a:spcAft>
                <a:spcPts val="600"/>
              </a:spcAft>
              <a:buFont typeface="Arial" panose="020B0604020202020204" pitchFamily="34" charset="0"/>
              <a:buChar char="•"/>
            </a:pPr>
            <a:r>
              <a:rPr lang="en-IN" dirty="0"/>
              <a:t>By Going through sequentially</a:t>
            </a:r>
            <a:endParaRPr lang="en-US" dirty="0"/>
          </a:p>
        </p:txBody>
      </p:sp>
      <p:pic>
        <p:nvPicPr>
          <p:cNvPr id="4" name="Picture 3"/>
          <p:cNvPicPr>
            <a:picLocks noChangeAspect="1"/>
          </p:cNvPicPr>
          <p:nvPr/>
        </p:nvPicPr>
        <p:blipFill>
          <a:blip r:embed="rId3"/>
          <a:stretch>
            <a:fillRect/>
          </a:stretch>
        </p:blipFill>
        <p:spPr>
          <a:xfrm>
            <a:off x="3722911" y="1053531"/>
            <a:ext cx="6869643" cy="2780570"/>
          </a:xfrm>
          <a:prstGeom prst="rect">
            <a:avLst/>
          </a:prstGeom>
        </p:spPr>
      </p:pic>
    </p:spTree>
    <p:extLst>
      <p:ext uri="{BB962C8B-B14F-4D97-AF65-F5344CB8AC3E}">
        <p14:creationId xmlns:p14="http://schemas.microsoft.com/office/powerpoint/2010/main" val="3437393843"/>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AdaBoost 	</a:t>
            </a:r>
            <a:endParaRPr lang="en-US" dirty="0"/>
          </a:p>
        </p:txBody>
      </p:sp>
      <p:pic>
        <p:nvPicPr>
          <p:cNvPr id="5" name="Content Placeholder 4"/>
          <p:cNvPicPr>
            <a:picLocks noGrp="1" noChangeAspect="1"/>
          </p:cNvPicPr>
          <p:nvPr>
            <p:ph idx="1"/>
          </p:nvPr>
        </p:nvPicPr>
        <p:blipFill>
          <a:blip r:embed="rId3">
            <a:extLst>
              <a:ext uri="{BEBA8EAE-BF5A-486C-A8C5-ECC9F3942E4B}">
                <a14:imgProps xmlns:a14="http://schemas.microsoft.com/office/drawing/2010/main">
                  <a14:imgLayer r:embed="rId4">
                    <a14:imgEffect>
                      <a14:saturation sat="300000"/>
                    </a14:imgEffect>
                    <a14:imgEffect>
                      <a14:brightnessContrast contrast="40000"/>
                    </a14:imgEffect>
                  </a14:imgLayer>
                </a14:imgProps>
              </a:ext>
            </a:extLst>
          </a:blip>
          <a:stretch>
            <a:fillRect/>
          </a:stretch>
        </p:blipFill>
        <p:spPr>
          <a:xfrm>
            <a:off x="1130623" y="909514"/>
            <a:ext cx="10268799" cy="5420544"/>
          </a:xfrm>
          <a:prstGeom prst="rect">
            <a:avLst/>
          </a:prstGeom>
        </p:spPr>
      </p:pic>
    </p:spTree>
    <p:extLst>
      <p:ext uri="{BB962C8B-B14F-4D97-AF65-F5344CB8AC3E}">
        <p14:creationId xmlns:p14="http://schemas.microsoft.com/office/powerpoint/2010/main" val="361854138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Gradient Boost 	</a:t>
            </a:r>
            <a:endParaRPr lang="en-US" dirty="0"/>
          </a:p>
        </p:txBody>
      </p:sp>
      <p:sp>
        <p:nvSpPr>
          <p:cNvPr id="6" name="Content Placeholder 5"/>
          <p:cNvSpPr>
            <a:spLocks noGrp="1"/>
          </p:cNvSpPr>
          <p:nvPr>
            <p:ph idx="1"/>
          </p:nvPr>
        </p:nvSpPr>
        <p:spPr>
          <a:xfrm>
            <a:off x="519175" y="1450801"/>
            <a:ext cx="3635784" cy="2915098"/>
          </a:xfrm>
        </p:spPr>
        <p:txBody>
          <a:bodyPr/>
          <a:lstStyle/>
          <a:p>
            <a:pPr marL="342900" indent="-342900">
              <a:spcAft>
                <a:spcPts val="600"/>
              </a:spcAft>
              <a:buFont typeface="Arial" panose="020B0604020202020204" pitchFamily="34" charset="0"/>
              <a:buChar char="•"/>
            </a:pPr>
            <a:r>
              <a:rPr lang="en-IN" dirty="0"/>
              <a:t>Similar to Adaboost </a:t>
            </a:r>
          </a:p>
          <a:p>
            <a:pPr marL="342900" indent="-342900">
              <a:spcAft>
                <a:spcPts val="600"/>
              </a:spcAft>
              <a:buFont typeface="Arial" panose="020B0604020202020204" pitchFamily="34" charset="0"/>
              <a:buChar char="•"/>
            </a:pPr>
            <a:r>
              <a:rPr lang="en-IN" dirty="0"/>
              <a:t>This method tries to fit the new predictor the </a:t>
            </a:r>
            <a:r>
              <a:rPr lang="en-IN" b="1" dirty="0"/>
              <a:t>residual errors </a:t>
            </a:r>
            <a:r>
              <a:rPr lang="en-IN" dirty="0"/>
              <a:t>made by the previous predictor</a:t>
            </a:r>
          </a:p>
          <a:p>
            <a:pPr marL="342900" indent="-342900">
              <a:spcAft>
                <a:spcPts val="600"/>
              </a:spcAft>
              <a:buFont typeface="Arial" panose="020B0604020202020204" pitchFamily="34" charset="0"/>
              <a:buChar char="•"/>
            </a:pPr>
            <a:endParaRPr lang="en-US"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b="2262"/>
          <a:stretch/>
        </p:blipFill>
        <p:spPr>
          <a:xfrm>
            <a:off x="4267292" y="1040980"/>
            <a:ext cx="7334915" cy="4044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221460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75" y="367595"/>
            <a:ext cx="2411648" cy="685936"/>
          </a:xfrm>
        </p:spPr>
        <p:txBody>
          <a:bodyPr/>
          <a:lstStyle/>
          <a:p>
            <a:r>
              <a:rPr lang="en-IN" dirty="0"/>
              <a:t>Gradient Boost 	</a:t>
            </a:r>
            <a:endParaRPr lang="en-US" dirty="0"/>
          </a:p>
        </p:txBody>
      </p:sp>
      <p:sp>
        <p:nvSpPr>
          <p:cNvPr id="6" name="Content Placeholder 5"/>
          <p:cNvSpPr>
            <a:spLocks noGrp="1"/>
          </p:cNvSpPr>
          <p:nvPr>
            <p:ph idx="1"/>
          </p:nvPr>
        </p:nvSpPr>
        <p:spPr>
          <a:xfrm>
            <a:off x="519175" y="1450801"/>
            <a:ext cx="3635784" cy="2915098"/>
          </a:xfrm>
        </p:spPr>
        <p:txBody>
          <a:bodyPr/>
          <a:lstStyle/>
          <a:p>
            <a:pPr marL="342900" indent="-342900">
              <a:spcAft>
                <a:spcPts val="600"/>
              </a:spcAft>
              <a:buFont typeface="Arial" panose="020B0604020202020204" pitchFamily="34" charset="0"/>
              <a:buChar char="•"/>
            </a:pPr>
            <a:r>
              <a:rPr lang="en-IN" dirty="0"/>
              <a:t>Fitting a Curve , based on iterative errors made in earlier predictor</a:t>
            </a:r>
            <a:endParaRPr lang="en-US" dirty="0"/>
          </a:p>
        </p:txBody>
      </p:sp>
      <p:pic>
        <p:nvPicPr>
          <p:cNvPr id="2" name="Picture 1"/>
          <p:cNvPicPr>
            <a:picLocks noChangeAspect="1"/>
          </p:cNvPicPr>
          <p:nvPr/>
        </p:nvPicPr>
        <p:blipFill>
          <a:blip r:embed="rId3"/>
          <a:stretch>
            <a:fillRect/>
          </a:stretch>
        </p:blipFill>
        <p:spPr>
          <a:xfrm>
            <a:off x="5379095" y="261442"/>
            <a:ext cx="5658640" cy="5620534"/>
          </a:xfrm>
          <a:prstGeom prst="rect">
            <a:avLst/>
          </a:prstGeom>
        </p:spPr>
      </p:pic>
    </p:spTree>
    <p:extLst>
      <p:ext uri="{BB962C8B-B14F-4D97-AF65-F5344CB8AC3E}">
        <p14:creationId xmlns:p14="http://schemas.microsoft.com/office/powerpoint/2010/main" val="1453644569"/>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p:txBody>
          <a:bodyPr/>
          <a:lstStyle/>
          <a:p>
            <a:r>
              <a:rPr lang="en-US" dirty="0"/>
              <a:t>Ensemble Models &amp; Methods</a:t>
            </a:r>
          </a:p>
        </p:txBody>
      </p:sp>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p:txBody>
          <a:bodyPr/>
          <a:lstStyle/>
          <a:p>
            <a:pPr marL="457200" indent="-457200">
              <a:buFont typeface="Arial" panose="020B0604020202020204" pitchFamily="34" charset="0"/>
              <a:buChar char="•"/>
            </a:pPr>
            <a:r>
              <a:rPr lang="en-US" dirty="0"/>
              <a:t>Txt </a:t>
            </a:r>
          </a:p>
        </p:txBody>
      </p:sp>
      <p:sp>
        <p:nvSpPr>
          <p:cNvPr id="2" name="Stamp internal">
            <a:extLst>
              <a:ext uri="{FF2B5EF4-FFF2-40B4-BE49-F238E27FC236}">
                <a16:creationId xmlns:a16="http://schemas.microsoft.com/office/drawing/2014/main" id="{01DE2E88-A460-A5AF-98A3-2783099AEBB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spTree>
    <p:extLst>
      <p:ext uri="{BB962C8B-B14F-4D97-AF65-F5344CB8AC3E}">
        <p14:creationId xmlns:p14="http://schemas.microsoft.com/office/powerpoint/2010/main" val="243078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US" dirty="0"/>
              <a:t>Clustering</a:t>
            </a:r>
          </a:p>
        </p:txBody>
      </p:sp>
      <p:sp>
        <p:nvSpPr>
          <p:cNvPr id="9" name="Content Placeholder 8">
            <a:extLst>
              <a:ext uri="{FF2B5EF4-FFF2-40B4-BE49-F238E27FC236}">
                <a16:creationId xmlns:a16="http://schemas.microsoft.com/office/drawing/2014/main" id="{2DE002E2-BAFD-4A07-8876-FAE735315988}"/>
              </a:ext>
            </a:extLst>
          </p:cNvPr>
          <p:cNvSpPr>
            <a:spLocks noGrp="1"/>
          </p:cNvSpPr>
          <p:nvPr>
            <p:ph idx="1"/>
          </p:nvPr>
        </p:nvSpPr>
        <p:spPr/>
        <p:txBody>
          <a:bodyPr/>
          <a:lstStyle/>
          <a:p>
            <a:endParaRPr lang="en-US" dirty="0"/>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Coding</a:t>
            </a:r>
          </a:p>
        </p:txBody>
      </p:sp>
    </p:spTree>
    <p:extLst>
      <p:ext uri="{BB962C8B-B14F-4D97-AF65-F5344CB8AC3E}">
        <p14:creationId xmlns:p14="http://schemas.microsoft.com/office/powerpoint/2010/main" val="320824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p:txBody>
          <a:bodyPr/>
          <a:lstStyle/>
          <a:p>
            <a:r>
              <a:rPr lang="en-US" dirty="0"/>
              <a:t>Unsupervised Learning</a:t>
            </a:r>
            <a:r>
              <a:rPr lang="en-US" sz="1600" dirty="0"/>
              <a:t>(2)</a:t>
            </a:r>
            <a:endParaRPr lang="en-US" dirty="0"/>
          </a:p>
        </p:txBody>
      </p:sp>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a:xfrm>
            <a:off x="519175" y="1125538"/>
            <a:ext cx="7852088" cy="5242862"/>
          </a:xfrm>
        </p:spPr>
        <p:txBody>
          <a:bodyPr/>
          <a:lstStyle/>
          <a:p>
            <a:pPr marL="457200" indent="-457200">
              <a:buFont typeface="Arial" panose="020B0604020202020204" pitchFamily="34" charset="0"/>
              <a:buChar char="•"/>
            </a:pPr>
            <a:r>
              <a:rPr lang="en-US" b="1" dirty="0"/>
              <a:t>Few of Unsupervised Learning tasks and algorithms:</a:t>
            </a:r>
          </a:p>
          <a:p>
            <a:pPr marL="997200" lvl="2" indent="-457200">
              <a:buAutoNum type="alphaLcPeriod"/>
            </a:pPr>
            <a:r>
              <a:rPr lang="en-US" i="1" dirty="0">
                <a:solidFill>
                  <a:schemeClr val="accent2">
                    <a:lumMod val="75000"/>
                  </a:schemeClr>
                </a:solidFill>
              </a:rPr>
              <a:t>Clustering</a:t>
            </a:r>
            <a:r>
              <a:rPr lang="en-US" i="1" dirty="0"/>
              <a:t> : </a:t>
            </a:r>
            <a:r>
              <a:rPr lang="en-US" dirty="0"/>
              <a:t>The goal is to group similar instances together into </a:t>
            </a:r>
            <a:r>
              <a:rPr lang="en-US" i="1" dirty="0"/>
              <a:t>clusters </a:t>
            </a:r>
            <a:r>
              <a:rPr lang="en-US" dirty="0"/>
              <a:t>- </a:t>
            </a:r>
            <a:r>
              <a:rPr lang="en-US" u="sng" dirty="0"/>
              <a:t>Automated Multi-variate Time series Issue Analysis</a:t>
            </a:r>
            <a:endParaRPr lang="en-US" i="1" u="sng" dirty="0"/>
          </a:p>
          <a:p>
            <a:pPr marL="997200" lvl="2" indent="-457200">
              <a:buAutoNum type="alphaLcPeriod"/>
            </a:pPr>
            <a:r>
              <a:rPr lang="en-US" i="1" dirty="0"/>
              <a:t>Anomaly Detection : </a:t>
            </a:r>
            <a:r>
              <a:rPr lang="en-US" dirty="0"/>
              <a:t>Is to learn what ‘normal’ data looks like and use this to detect abnormal instances: </a:t>
            </a:r>
            <a:r>
              <a:rPr lang="en-US" u="sng" dirty="0"/>
              <a:t>eAxle failure</a:t>
            </a:r>
            <a:endParaRPr lang="en-US" i="1" u="sng" dirty="0"/>
          </a:p>
          <a:p>
            <a:pPr marL="997200" lvl="2" indent="-457200">
              <a:buFont typeface="Symbol" panose="05050102010706020507" pitchFamily="18" charset="2"/>
              <a:buAutoNum type="alphaLcPeriod"/>
            </a:pPr>
            <a:r>
              <a:rPr lang="en-US" i="1" dirty="0"/>
              <a:t>Density estimation : </a:t>
            </a:r>
            <a:r>
              <a:rPr lang="en-US" dirty="0"/>
              <a:t>To estimate the probability density function of a random process that created the dataset : DBSCAN – </a:t>
            </a:r>
            <a:r>
              <a:rPr lang="en-US" u="sng" dirty="0"/>
              <a:t>Google maps rush in a region </a:t>
            </a:r>
          </a:p>
          <a:p>
            <a:pPr marL="997200" lvl="2" indent="-457200">
              <a:buAutoNum type="alphaLcPeriod"/>
            </a:pPr>
            <a:r>
              <a:rPr lang="en-US" i="1" dirty="0"/>
              <a:t>Dimensionality reduction : </a:t>
            </a:r>
            <a:r>
              <a:rPr lang="en-US" dirty="0"/>
              <a:t>In modern ML problems, there are thousands a features available and </a:t>
            </a:r>
            <a:r>
              <a:rPr lang="en-US" u="sng" dirty="0"/>
              <a:t>PCA</a:t>
            </a:r>
            <a:r>
              <a:rPr lang="en-US" dirty="0"/>
              <a:t> like model creates a newer feature based on many features available.</a:t>
            </a:r>
          </a:p>
          <a:p>
            <a:pPr marL="997200" lvl="2" indent="-457200">
              <a:buAutoNum type="alphaLcPeriod"/>
            </a:pPr>
            <a:endParaRPr lang="en-US" sz="1050" dirty="0"/>
          </a:p>
          <a:p>
            <a:pPr marL="457200" indent="-457200">
              <a:buFont typeface="Arial" panose="020B0604020202020204" pitchFamily="34" charset="0"/>
              <a:buChar char="•"/>
            </a:pPr>
            <a:r>
              <a:rPr lang="en-US" i="1" dirty="0"/>
              <a:t>Unsupervised Learning Vs Reinforcement Learning♬ </a:t>
            </a:r>
            <a:r>
              <a:rPr lang="en-US" dirty="0"/>
              <a:t>: </a:t>
            </a:r>
          </a:p>
          <a:p>
            <a:pPr marL="799200" lvl="1" indent="-457200">
              <a:buFont typeface="Arial" panose="020B0604020202020204" pitchFamily="34" charset="0"/>
              <a:buChar char="•"/>
            </a:pPr>
            <a:r>
              <a:rPr lang="en-US" dirty="0"/>
              <a:t>RL method does trail and error approach, e.g. A robot must travel point A to point B, it can take any path given no restrictions.</a:t>
            </a:r>
          </a:p>
          <a:p>
            <a:pPr marL="799200" lvl="1" indent="-457200">
              <a:buFont typeface="Arial" panose="020B0604020202020204" pitchFamily="34" charset="0"/>
              <a:buChar char="•"/>
            </a:pPr>
            <a:endParaRPr lang="en-US" sz="1600" dirty="0"/>
          </a:p>
          <a:p>
            <a:pPr marL="457200" indent="-457200">
              <a:buFont typeface="Arial" panose="020B0604020202020204" pitchFamily="34" charset="0"/>
              <a:buChar char="•"/>
            </a:pPr>
            <a:r>
              <a:rPr lang="en-US" dirty="0"/>
              <a:t>A Supervised Learning problem </a:t>
            </a:r>
            <a:r>
              <a:rPr lang="en-US" b="1" dirty="0"/>
              <a:t>can</a:t>
            </a:r>
            <a:r>
              <a:rPr lang="en-US" dirty="0"/>
              <a:t> be converted as Unsupervised learning problem, but </a:t>
            </a:r>
            <a:r>
              <a:rPr lang="en-US" b="1" dirty="0"/>
              <a:t>not</a:t>
            </a:r>
            <a:r>
              <a:rPr lang="en-US" dirty="0"/>
              <a:t> the other way around.</a:t>
            </a:r>
          </a:p>
          <a:p>
            <a:pPr marL="684900" lvl="1" indent="-342900">
              <a:buFont typeface="Arial" panose="020B0604020202020204" pitchFamily="34" charset="0"/>
              <a:buChar char="•"/>
            </a:pPr>
            <a:endParaRPr lang="en-US" dirty="0"/>
          </a:p>
        </p:txBody>
      </p:sp>
      <p:sp>
        <p:nvSpPr>
          <p:cNvPr id="2" name="Stamp internal">
            <a:extLst>
              <a:ext uri="{FF2B5EF4-FFF2-40B4-BE49-F238E27FC236}">
                <a16:creationId xmlns:a16="http://schemas.microsoft.com/office/drawing/2014/main" id="{01DE2E88-A460-A5AF-98A3-2783099AEBB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pic>
        <p:nvPicPr>
          <p:cNvPr id="6" name="Picture 5">
            <a:extLst>
              <a:ext uri="{FF2B5EF4-FFF2-40B4-BE49-F238E27FC236}">
                <a16:creationId xmlns:a16="http://schemas.microsoft.com/office/drawing/2014/main" id="{9B7DBBA5-172A-EC05-086F-E06D67F0A92E}"/>
              </a:ext>
            </a:extLst>
          </p:cNvPr>
          <p:cNvPicPr>
            <a:picLocks noChangeAspect="1"/>
          </p:cNvPicPr>
          <p:nvPr/>
        </p:nvPicPr>
        <p:blipFill>
          <a:blip r:embed="rId3"/>
          <a:stretch>
            <a:fillRect/>
          </a:stretch>
        </p:blipFill>
        <p:spPr>
          <a:xfrm>
            <a:off x="8547447" y="3034144"/>
            <a:ext cx="3567470" cy="2806635"/>
          </a:xfrm>
          <a:prstGeom prst="rect">
            <a:avLst/>
          </a:prstGeom>
        </p:spPr>
      </p:pic>
      <p:pic>
        <p:nvPicPr>
          <p:cNvPr id="8" name="Picture 7">
            <a:extLst>
              <a:ext uri="{FF2B5EF4-FFF2-40B4-BE49-F238E27FC236}">
                <a16:creationId xmlns:a16="http://schemas.microsoft.com/office/drawing/2014/main" id="{5D66053D-696F-97F7-407C-77B8CCD2A9C1}"/>
              </a:ext>
            </a:extLst>
          </p:cNvPr>
          <p:cNvPicPr>
            <a:picLocks noChangeAspect="1"/>
          </p:cNvPicPr>
          <p:nvPr/>
        </p:nvPicPr>
        <p:blipFill>
          <a:blip r:embed="rId4"/>
          <a:stretch>
            <a:fillRect/>
          </a:stretch>
        </p:blipFill>
        <p:spPr>
          <a:xfrm>
            <a:off x="8547447" y="471003"/>
            <a:ext cx="3567470" cy="2449951"/>
          </a:xfrm>
          <a:prstGeom prst="rect">
            <a:avLst/>
          </a:prstGeom>
          <a:ln>
            <a:solidFill>
              <a:srgbClr val="9E9E9E"/>
            </a:solidFill>
          </a:ln>
        </p:spPr>
      </p:pic>
    </p:spTree>
    <p:extLst>
      <p:ext uri="{BB962C8B-B14F-4D97-AF65-F5344CB8AC3E}">
        <p14:creationId xmlns:p14="http://schemas.microsoft.com/office/powerpoint/2010/main" val="35628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fade">
                                      <p:cBhvr>
                                        <p:cTn id="32" dur="500"/>
                                        <p:tgtEl>
                                          <p:spTgt spid="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US" dirty="0"/>
              <a:t>Clustering</a:t>
            </a:r>
          </a:p>
        </p:txBody>
      </p:sp>
      <p:sp>
        <p:nvSpPr>
          <p:cNvPr id="9" name="Content Placeholder 8">
            <a:extLst>
              <a:ext uri="{FF2B5EF4-FFF2-40B4-BE49-F238E27FC236}">
                <a16:creationId xmlns:a16="http://schemas.microsoft.com/office/drawing/2014/main" id="{2DE002E2-BAFD-4A07-8876-FAE735315988}"/>
              </a:ext>
            </a:extLst>
          </p:cNvPr>
          <p:cNvSpPr>
            <a:spLocks noGrp="1"/>
          </p:cNvSpPr>
          <p:nvPr>
            <p:ph idx="1"/>
          </p:nvPr>
        </p:nvSpPr>
        <p:spPr/>
        <p:txBody>
          <a:bodyPr/>
          <a:lstStyle/>
          <a:p>
            <a:endParaRPr lang="en-US"/>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Math’s</a:t>
            </a:r>
          </a:p>
        </p:txBody>
      </p:sp>
    </p:spTree>
    <p:extLst>
      <p:ext uri="{BB962C8B-B14F-4D97-AF65-F5344CB8AC3E}">
        <p14:creationId xmlns:p14="http://schemas.microsoft.com/office/powerpoint/2010/main" val="662334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13" name="Picture 12" descr="A blue sky with white text&#10;&#10;Description automatically generated">
            <a:extLst>
              <a:ext uri="{FF2B5EF4-FFF2-40B4-BE49-F238E27FC236}">
                <a16:creationId xmlns:a16="http://schemas.microsoft.com/office/drawing/2014/main" id="{CDC22E2E-CDF7-C1F9-CA3C-9165805F2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328" y="0"/>
            <a:ext cx="3861694" cy="6859588"/>
          </a:xfrm>
          <a:prstGeom prst="rect">
            <a:avLst/>
          </a:prstGeom>
        </p:spPr>
      </p:pic>
    </p:spTree>
    <p:extLst>
      <p:ext uri="{BB962C8B-B14F-4D97-AF65-F5344CB8AC3E}">
        <p14:creationId xmlns:p14="http://schemas.microsoft.com/office/powerpoint/2010/main" val="2455629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98913" y="1007604"/>
            <a:ext cx="5589524" cy="5446526"/>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3500" b="1" dirty="0"/>
          </a:p>
        </p:txBody>
      </p:sp>
      <p:sp>
        <p:nvSpPr>
          <p:cNvPr id="9" name="Rectangle 8"/>
          <p:cNvSpPr/>
          <p:nvPr/>
        </p:nvSpPr>
        <p:spPr>
          <a:xfrm>
            <a:off x="6465370" y="1007604"/>
            <a:ext cx="5589524" cy="5446526"/>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3500" b="1" dirty="0"/>
          </a:p>
        </p:txBody>
      </p:sp>
      <p:sp>
        <p:nvSpPr>
          <p:cNvPr id="3" name="Title 2"/>
          <p:cNvSpPr>
            <a:spLocks noGrp="1"/>
          </p:cNvSpPr>
          <p:nvPr>
            <p:ph type="title"/>
          </p:nvPr>
        </p:nvSpPr>
        <p:spPr>
          <a:xfrm>
            <a:off x="395495" y="367594"/>
            <a:ext cx="11412129" cy="625017"/>
          </a:xfrm>
        </p:spPr>
        <p:txBody>
          <a:bodyPr/>
          <a:lstStyle/>
          <a:p>
            <a:r>
              <a:rPr lang="en-IN" dirty="0"/>
              <a:t>USE CASE 1 : ECH DTC - </a:t>
            </a:r>
            <a:r>
              <a:rPr lang="en-US" dirty="0"/>
              <a:t>Connection to EVSE Lost Due to External Failure</a:t>
            </a:r>
            <a:endParaRPr lang="en-IN" dirty="0"/>
          </a:p>
        </p:txBody>
      </p:sp>
      <p:sp>
        <p:nvSpPr>
          <p:cNvPr id="5" name="TextBox 4"/>
          <p:cNvSpPr txBox="1"/>
          <p:nvPr/>
        </p:nvSpPr>
        <p:spPr>
          <a:xfrm>
            <a:off x="395495" y="1053530"/>
            <a:ext cx="4814954" cy="2730729"/>
          </a:xfrm>
          <a:prstGeom prst="rect">
            <a:avLst/>
          </a:prstGeom>
          <a:noFill/>
        </p:spPr>
        <p:txBody>
          <a:bodyPr wrap="none" lIns="72000" tIns="72000" rIns="72000" bIns="72000" rtlCol="0">
            <a:spAutoFit/>
          </a:bodyPr>
          <a:lstStyle/>
          <a:p>
            <a:r>
              <a:rPr lang="en-US" b="1" dirty="0"/>
              <a:t>Signals Identification:</a:t>
            </a:r>
            <a:br>
              <a:rPr lang="en-US" b="1" dirty="0"/>
            </a:br>
            <a:endParaRPr lang="en-US" b="1" dirty="0"/>
          </a:p>
          <a:p>
            <a:r>
              <a:rPr lang="en-US" dirty="0"/>
              <a:t>1. Vehicle </a:t>
            </a:r>
            <a:r>
              <a:rPr lang="x-none" dirty="0"/>
              <a:t>Charge Coupler Detector</a:t>
            </a:r>
            <a:r>
              <a:rPr lang="en-US" dirty="0"/>
              <a:t> Signals</a:t>
            </a:r>
            <a:endParaRPr lang="x-none" dirty="0"/>
          </a:p>
          <a:p>
            <a:r>
              <a:rPr lang="en-US" dirty="0"/>
              <a:t>2. SOC Status</a:t>
            </a:r>
            <a:endParaRPr lang="x-none" dirty="0"/>
          </a:p>
          <a:p>
            <a:r>
              <a:rPr lang="en-US" dirty="0"/>
              <a:t>3. Hardware Control Signals</a:t>
            </a:r>
          </a:p>
          <a:p>
            <a:r>
              <a:rPr lang="en-US" dirty="0"/>
              <a:t>4. Communication Signals</a:t>
            </a:r>
          </a:p>
          <a:p>
            <a:r>
              <a:rPr lang="en-US" dirty="0"/>
              <a:t>5. IEC 61851 , 15118 compliant charging</a:t>
            </a:r>
            <a:br>
              <a:rPr lang="en-US" dirty="0"/>
            </a:br>
            <a:r>
              <a:rPr lang="en-US" dirty="0"/>
              <a:t>    relevant signals</a:t>
            </a:r>
          </a:p>
        </p:txBody>
      </p:sp>
      <p:sp>
        <p:nvSpPr>
          <p:cNvPr id="11" name="TextBox 10"/>
          <p:cNvSpPr txBox="1"/>
          <p:nvPr/>
        </p:nvSpPr>
        <p:spPr>
          <a:xfrm>
            <a:off x="395495" y="3784259"/>
            <a:ext cx="4916008" cy="2084399"/>
          </a:xfrm>
          <a:prstGeom prst="rect">
            <a:avLst/>
          </a:prstGeom>
          <a:noFill/>
        </p:spPr>
        <p:txBody>
          <a:bodyPr wrap="none" lIns="72000" tIns="72000" rIns="72000" bIns="72000" rtlCol="0">
            <a:spAutoFit/>
          </a:bodyPr>
          <a:lstStyle/>
          <a:p>
            <a:r>
              <a:rPr lang="en-US" b="1" dirty="0"/>
              <a:t>Signal Preparation:</a:t>
            </a:r>
            <a:br>
              <a:rPr lang="en-US" b="1" dirty="0"/>
            </a:br>
            <a:endParaRPr lang="en-US" b="1" dirty="0"/>
          </a:p>
          <a:p>
            <a:pPr marL="457200" indent="-457200">
              <a:buAutoNum type="arabicPeriod"/>
            </a:pPr>
            <a:r>
              <a:rPr lang="en-US" dirty="0"/>
              <a:t>Take the relevant trace files</a:t>
            </a:r>
          </a:p>
          <a:p>
            <a:pPr marL="457200" indent="-457200">
              <a:buAutoNum type="arabicPeriod"/>
            </a:pPr>
            <a:r>
              <a:rPr lang="en-US" dirty="0"/>
              <a:t>Clip them from the point where the DTC</a:t>
            </a:r>
            <a:br>
              <a:rPr lang="en-US" dirty="0"/>
            </a:br>
            <a:r>
              <a:rPr lang="en-US" dirty="0"/>
              <a:t>occurred to 120 seconds prior to that</a:t>
            </a:r>
          </a:p>
          <a:p>
            <a:pPr marL="457200" indent="-457200">
              <a:buAutoNum type="arabicPeriod"/>
            </a:pPr>
            <a:r>
              <a:rPr lang="en-US" dirty="0"/>
              <a:t>Remove SNAs</a:t>
            </a:r>
            <a:endParaRPr lang="x-none" dirty="0"/>
          </a:p>
        </p:txBody>
      </p:sp>
      <p:sp>
        <p:nvSpPr>
          <p:cNvPr id="12" name="TextBox 11"/>
          <p:cNvSpPr txBox="1"/>
          <p:nvPr/>
        </p:nvSpPr>
        <p:spPr>
          <a:xfrm>
            <a:off x="6668501" y="1053530"/>
            <a:ext cx="5382289" cy="5562274"/>
          </a:xfrm>
          <a:prstGeom prst="rect">
            <a:avLst/>
          </a:prstGeom>
          <a:noFill/>
        </p:spPr>
        <p:txBody>
          <a:bodyPr wrap="none" lIns="72000" tIns="72000" rIns="72000" bIns="72000" rtlCol="0">
            <a:spAutoFit/>
          </a:bodyPr>
          <a:lstStyle/>
          <a:p>
            <a:r>
              <a:rPr lang="en-US" b="1" dirty="0"/>
              <a:t>Identification:</a:t>
            </a:r>
            <a:br>
              <a:rPr lang="en-US" b="1" dirty="0"/>
            </a:br>
            <a:endParaRPr lang="en-US" b="1" dirty="0"/>
          </a:p>
          <a:p>
            <a:r>
              <a:rPr lang="en-US" dirty="0"/>
              <a:t>1. Take a reference file</a:t>
            </a:r>
            <a:endParaRPr lang="x-none" dirty="0"/>
          </a:p>
          <a:p>
            <a:r>
              <a:rPr lang="en-US" dirty="0"/>
              <a:t>2. Detection of evolution pattern using DTW</a:t>
            </a:r>
            <a:endParaRPr lang="x-none" dirty="0"/>
          </a:p>
          <a:p>
            <a:r>
              <a:rPr lang="en-US" dirty="0"/>
              <a:t>3. Differentiation of pattern based on the</a:t>
            </a:r>
            <a:br>
              <a:rPr lang="en-US" dirty="0"/>
            </a:br>
            <a:r>
              <a:rPr lang="en-US" dirty="0"/>
              <a:t>    distance metric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600" dirty="0"/>
              <a:t>Result: Five patterns have been identified for this error of which</a:t>
            </a:r>
            <a:br>
              <a:rPr lang="en-US" sz="1600" dirty="0"/>
            </a:br>
            <a:r>
              <a:rPr lang="en-US" sz="1600" dirty="0"/>
              <a:t>three are most significant.</a:t>
            </a:r>
            <a:endParaRPr lang="en-US" dirty="0"/>
          </a:p>
        </p:txBody>
      </p:sp>
      <p:pic>
        <p:nvPicPr>
          <p:cNvPr id="13" name="Picture 12"/>
          <p:cNvPicPr>
            <a:picLocks noChangeAspect="1"/>
          </p:cNvPicPr>
          <p:nvPr/>
        </p:nvPicPr>
        <p:blipFill>
          <a:blip r:embed="rId2"/>
          <a:stretch>
            <a:fillRect/>
          </a:stretch>
        </p:blipFill>
        <p:spPr>
          <a:xfrm>
            <a:off x="7274251" y="3137929"/>
            <a:ext cx="3971762" cy="2709930"/>
          </a:xfrm>
          <a:prstGeom prst="rect">
            <a:avLst/>
          </a:prstGeom>
          <a:ln>
            <a:solidFill>
              <a:srgbClr val="9E9E9E"/>
            </a:solidFill>
          </a:ln>
        </p:spPr>
      </p:pic>
    </p:spTree>
    <p:extLst>
      <p:ext uri="{BB962C8B-B14F-4D97-AF65-F5344CB8AC3E}">
        <p14:creationId xmlns:p14="http://schemas.microsoft.com/office/powerpoint/2010/main" val="3300137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8FA81B4-F2EC-C8C9-5EBB-918EAB4A7FAE}"/>
              </a:ext>
            </a:extLst>
          </p:cNvPr>
          <p:cNvGrpSpPr/>
          <p:nvPr/>
        </p:nvGrpSpPr>
        <p:grpSpPr>
          <a:xfrm>
            <a:off x="1778695" y="1288971"/>
            <a:ext cx="9123511" cy="5165695"/>
            <a:chOff x="1778695" y="1288971"/>
            <a:chExt cx="9123511" cy="5165695"/>
          </a:xfrm>
          <a:solidFill>
            <a:schemeClr val="bg1"/>
          </a:solidFill>
        </p:grpSpPr>
        <p:pic>
          <p:nvPicPr>
            <p:cNvPr id="2050" name="Picture 2" descr="Tips on how to make a dog and cat become friends">
              <a:extLst>
                <a:ext uri="{FF2B5EF4-FFF2-40B4-BE49-F238E27FC236}">
                  <a16:creationId xmlns:a16="http://schemas.microsoft.com/office/drawing/2014/main" id="{2E867E01-31A8-42AA-ADEF-C8B655819B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8695" y="1664823"/>
              <a:ext cx="9123511" cy="4789843"/>
            </a:xfrm>
            <a:prstGeom prst="rect">
              <a:avLst/>
            </a:prstGeom>
            <a:grpFill/>
          </p:spPr>
        </p:pic>
        <p:sp>
          <p:nvSpPr>
            <p:cNvPr id="5" name="Rectangle 4">
              <a:extLst>
                <a:ext uri="{FF2B5EF4-FFF2-40B4-BE49-F238E27FC236}">
                  <a16:creationId xmlns:a16="http://schemas.microsoft.com/office/drawing/2014/main" id="{8A77BD91-4481-DCEB-B374-99E1C6660B69}"/>
                </a:ext>
              </a:extLst>
            </p:cNvPr>
            <p:cNvSpPr/>
            <p:nvPr/>
          </p:nvSpPr>
          <p:spPr>
            <a:xfrm>
              <a:off x="4226967" y="1288971"/>
              <a:ext cx="4393575" cy="553998"/>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lIns="91440" tIns="45720" rIns="91440" bIns="45720">
              <a:spAutoFit/>
            </a:bodyPr>
            <a:lstStyle/>
            <a:p>
              <a:pPr algn="ctr"/>
              <a:r>
                <a:rPr lang="en-US" sz="3000" b="1" cap="none" spc="0" dirty="0">
                  <a:ln w="0"/>
                  <a:solidFill>
                    <a:schemeClr val="tx1"/>
                  </a:solidFill>
                  <a:effectLst>
                    <a:outerShdw blurRad="38100" dist="19050" dir="2700000" algn="tl" rotWithShape="0">
                      <a:schemeClr val="dk1">
                        <a:alpha val="40000"/>
                      </a:schemeClr>
                    </a:outerShdw>
                  </a:effectLst>
                </a:rPr>
                <a:t>Dog Vs Cat Classification</a:t>
              </a:r>
            </a:p>
          </p:txBody>
        </p:sp>
      </p:grpSp>
    </p:spTree>
    <p:extLst>
      <p:ext uri="{BB962C8B-B14F-4D97-AF65-F5344CB8AC3E}">
        <p14:creationId xmlns:p14="http://schemas.microsoft.com/office/powerpoint/2010/main" val="145053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1B6E-53A3-481E-D5D9-6E137BFA1DC2}"/>
              </a:ext>
            </a:extLst>
          </p:cNvPr>
          <p:cNvSpPr>
            <a:spLocks noGrp="1"/>
          </p:cNvSpPr>
          <p:nvPr>
            <p:ph type="title"/>
          </p:nvPr>
        </p:nvSpPr>
        <p:spPr/>
        <p:txBody>
          <a:bodyPr/>
          <a:lstStyle/>
          <a:p>
            <a:r>
              <a:rPr lang="en-IN" dirty="0"/>
              <a:t>@indhra</a:t>
            </a:r>
          </a:p>
        </p:txBody>
      </p:sp>
      <p:sp>
        <p:nvSpPr>
          <p:cNvPr id="3" name="Text Placeholder 2">
            <a:extLst>
              <a:ext uri="{FF2B5EF4-FFF2-40B4-BE49-F238E27FC236}">
                <a16:creationId xmlns:a16="http://schemas.microsoft.com/office/drawing/2014/main" id="{92433240-DB5F-22EE-501B-4099C5BCF139}"/>
              </a:ext>
            </a:extLst>
          </p:cNvPr>
          <p:cNvSpPr>
            <a:spLocks noGrp="1"/>
          </p:cNvSpPr>
          <p:nvPr>
            <p:ph type="body" sz="quarter" idx="11"/>
          </p:nvPr>
        </p:nvSpPr>
        <p:spPr>
          <a:xfrm>
            <a:off x="879475" y="2655362"/>
            <a:ext cx="7451948" cy="1998568"/>
          </a:xfrm>
        </p:spPr>
        <p:txBody>
          <a:bodyPr/>
          <a:lstStyle/>
          <a:p>
            <a:r>
              <a:rPr lang="en-IN" sz="1600" dirty="0"/>
              <a:t>Data Scientist - Fleet Monitoring </a:t>
            </a:r>
          </a:p>
          <a:p>
            <a:r>
              <a:rPr lang="en-IN" sz="1600" dirty="0" err="1"/>
              <a:t>M.Tech</a:t>
            </a:r>
            <a:r>
              <a:rPr lang="en-IN" sz="1600" dirty="0"/>
              <a:t> - Controls &amp; Automation (Machine Learning)</a:t>
            </a:r>
          </a:p>
          <a:p>
            <a:r>
              <a:rPr lang="en-IN" sz="1600" dirty="0"/>
              <a:t>Microsoft Certified Azure Data Scientist Associate</a:t>
            </a:r>
          </a:p>
          <a:p>
            <a:r>
              <a:rPr lang="en-IN" sz="1600" dirty="0"/>
              <a:t>Kaggle Competition Winner</a:t>
            </a:r>
          </a:p>
          <a:p>
            <a:r>
              <a:rPr lang="en-IN" sz="1600" dirty="0"/>
              <a:t>Open-Source Contributor</a:t>
            </a:r>
          </a:p>
        </p:txBody>
      </p:sp>
    </p:spTree>
    <p:extLst>
      <p:ext uri="{BB962C8B-B14F-4D97-AF65-F5344CB8AC3E}">
        <p14:creationId xmlns:p14="http://schemas.microsoft.com/office/powerpoint/2010/main" val="307485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a:xfrm>
            <a:off x="519175" y="1450800"/>
            <a:ext cx="8532328" cy="4917600"/>
          </a:xfrm>
        </p:spPr>
        <p:txBody>
          <a:bodyPr/>
          <a:lstStyle/>
          <a:p>
            <a:pPr marL="457200" indent="-457200">
              <a:buFont typeface="Arial" panose="020B0604020202020204" pitchFamily="34" charset="0"/>
              <a:buChar char="•"/>
            </a:pPr>
            <a:r>
              <a:rPr lang="en-US" dirty="0"/>
              <a:t>Just like in classification, each instance gets assigned to a group.</a:t>
            </a:r>
          </a:p>
          <a:p>
            <a:pPr marL="457200" indent="-457200">
              <a:buFont typeface="Arial" panose="020B0604020202020204" pitchFamily="34" charset="0"/>
              <a:buChar char="•"/>
            </a:pPr>
            <a:r>
              <a:rPr lang="en-US" dirty="0"/>
              <a:t>Methods:</a:t>
            </a:r>
          </a:p>
          <a:p>
            <a:pPr marL="799200" lvl="1" indent="-457200">
              <a:buFont typeface="Arial" panose="020B0604020202020204" pitchFamily="34" charset="0"/>
              <a:buChar char="•"/>
            </a:pPr>
            <a:r>
              <a:rPr lang="en-US" dirty="0"/>
              <a:t>Distance Based methods: </a:t>
            </a:r>
            <a:r>
              <a:rPr lang="en-US" i="1" dirty="0"/>
              <a:t>K-Means</a:t>
            </a:r>
          </a:p>
          <a:p>
            <a:pPr marL="799200" lvl="1" indent="-457200">
              <a:buFont typeface="Arial" panose="020B0604020202020204" pitchFamily="34" charset="0"/>
              <a:buChar char="•"/>
            </a:pPr>
            <a:r>
              <a:rPr lang="en-US" dirty="0"/>
              <a:t>Hierarchical Methods </a:t>
            </a:r>
          </a:p>
          <a:p>
            <a:pPr marL="799200" lvl="1" indent="-457200">
              <a:buFont typeface="Arial" panose="020B0604020202020204" pitchFamily="34" charset="0"/>
              <a:buChar char="•"/>
            </a:pPr>
            <a:r>
              <a:rPr lang="en-US" dirty="0"/>
              <a:t>Density Methods </a:t>
            </a:r>
          </a:p>
          <a:p>
            <a:pPr marL="457200" indent="-457200">
              <a:buFont typeface="Arial" panose="020B0604020202020204" pitchFamily="34" charset="0"/>
              <a:buChar char="•"/>
            </a:pPr>
            <a:r>
              <a:rPr lang="en-US" dirty="0"/>
              <a:t>The performance of each algorithm depends on the unknown properties of the probability distribution function that the data was drawn from</a:t>
            </a:r>
          </a:p>
          <a:p>
            <a:pPr marL="457200" indent="-457200">
              <a:buFont typeface="Arial" panose="020B0604020202020204" pitchFamily="34" charset="0"/>
              <a:buChar char="•"/>
            </a:pPr>
            <a:r>
              <a:rPr lang="en-US" dirty="0"/>
              <a:t>There is no universal definition of what a cluster is: it really depends on the context, and different algorithms will capture different kinds of clusters.</a:t>
            </a:r>
          </a:p>
        </p:txBody>
      </p:sp>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p:txBody>
          <a:bodyPr/>
          <a:lstStyle/>
          <a:p>
            <a:r>
              <a:rPr lang="en-US" dirty="0"/>
              <a:t>Clustering</a:t>
            </a:r>
          </a:p>
        </p:txBody>
      </p:sp>
      <p:sp>
        <p:nvSpPr>
          <p:cNvPr id="2" name="Stamp internal">
            <a:extLst>
              <a:ext uri="{FF2B5EF4-FFF2-40B4-BE49-F238E27FC236}">
                <a16:creationId xmlns:a16="http://schemas.microsoft.com/office/drawing/2014/main" id="{01DE2E88-A460-A5AF-98A3-2783099AEBB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grpSp>
        <p:nvGrpSpPr>
          <p:cNvPr id="14" name="Group 13">
            <a:extLst>
              <a:ext uri="{FF2B5EF4-FFF2-40B4-BE49-F238E27FC236}">
                <a16:creationId xmlns:a16="http://schemas.microsoft.com/office/drawing/2014/main" id="{6F05216A-8C19-6609-35E8-CA38FAB3CFDB}"/>
              </a:ext>
            </a:extLst>
          </p:cNvPr>
          <p:cNvGrpSpPr/>
          <p:nvPr/>
        </p:nvGrpSpPr>
        <p:grpSpPr>
          <a:xfrm>
            <a:off x="6084988" y="3429794"/>
            <a:ext cx="6058216" cy="1760607"/>
            <a:chOff x="1440160" y="2997746"/>
            <a:chExt cx="8652236" cy="3044926"/>
          </a:xfrm>
        </p:grpSpPr>
        <p:pic>
          <p:nvPicPr>
            <p:cNvPr id="11" name="Picture 10">
              <a:extLst>
                <a:ext uri="{FF2B5EF4-FFF2-40B4-BE49-F238E27FC236}">
                  <a16:creationId xmlns:a16="http://schemas.microsoft.com/office/drawing/2014/main" id="{CB705BC3-E5BA-D6AF-B598-CC11A90C64A6}"/>
                </a:ext>
              </a:extLst>
            </p:cNvPr>
            <p:cNvPicPr>
              <a:picLocks noChangeAspect="1"/>
            </p:cNvPicPr>
            <p:nvPr/>
          </p:nvPicPr>
          <p:blipFill>
            <a:blip r:embed="rId2"/>
            <a:stretch>
              <a:fillRect/>
            </a:stretch>
          </p:blipFill>
          <p:spPr>
            <a:xfrm>
              <a:off x="1440160" y="2997746"/>
              <a:ext cx="8475439" cy="3044926"/>
            </a:xfrm>
            <a:prstGeom prst="rect">
              <a:avLst/>
            </a:prstGeom>
          </p:spPr>
        </p:pic>
        <p:pic>
          <p:nvPicPr>
            <p:cNvPr id="13" name="Picture 12">
              <a:extLst>
                <a:ext uri="{FF2B5EF4-FFF2-40B4-BE49-F238E27FC236}">
                  <a16:creationId xmlns:a16="http://schemas.microsoft.com/office/drawing/2014/main" id="{C7783E59-A77C-C2C6-DC35-9B5FB660D2E9}"/>
                </a:ext>
              </a:extLst>
            </p:cNvPr>
            <p:cNvPicPr>
              <a:picLocks noChangeAspect="1"/>
            </p:cNvPicPr>
            <p:nvPr/>
          </p:nvPicPr>
          <p:blipFill>
            <a:blip r:embed="rId3"/>
            <a:stretch>
              <a:fillRect/>
            </a:stretch>
          </p:blipFill>
          <p:spPr>
            <a:xfrm rot="10800000">
              <a:off x="9882817" y="3752604"/>
              <a:ext cx="209579" cy="1209844"/>
            </a:xfrm>
            <a:prstGeom prst="rect">
              <a:avLst/>
            </a:prstGeom>
          </p:spPr>
        </p:pic>
      </p:grpSp>
      <p:sp>
        <p:nvSpPr>
          <p:cNvPr id="15" name="Rectangle 14">
            <a:extLst>
              <a:ext uri="{FF2B5EF4-FFF2-40B4-BE49-F238E27FC236}">
                <a16:creationId xmlns:a16="http://schemas.microsoft.com/office/drawing/2014/main" id="{AD773279-0D4E-DA5A-FDAF-B324DC0BEC71}"/>
              </a:ext>
            </a:extLst>
          </p:cNvPr>
          <p:cNvSpPr/>
          <p:nvPr/>
        </p:nvSpPr>
        <p:spPr>
          <a:xfrm>
            <a:off x="6084988" y="3285778"/>
            <a:ext cx="3168352" cy="19789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IN" sz="2000" dirty="0" err="1">
              <a:solidFill>
                <a:srgbClr val="707070"/>
              </a:solidFill>
              <a:latin typeface="Daimler CS" pitchFamily="2" charset="0"/>
            </a:endParaRPr>
          </a:p>
        </p:txBody>
      </p:sp>
      <p:grpSp>
        <p:nvGrpSpPr>
          <p:cNvPr id="18" name="Group 17">
            <a:extLst>
              <a:ext uri="{FF2B5EF4-FFF2-40B4-BE49-F238E27FC236}">
                <a16:creationId xmlns:a16="http://schemas.microsoft.com/office/drawing/2014/main" id="{FE97AAEC-662E-3411-450A-44B03A301062}"/>
              </a:ext>
            </a:extLst>
          </p:cNvPr>
          <p:cNvGrpSpPr/>
          <p:nvPr/>
        </p:nvGrpSpPr>
        <p:grpSpPr>
          <a:xfrm>
            <a:off x="8928034" y="693490"/>
            <a:ext cx="2929985" cy="2520280"/>
            <a:chOff x="8928034" y="693490"/>
            <a:chExt cx="2929985" cy="2520280"/>
          </a:xfrm>
        </p:grpSpPr>
        <p:grpSp>
          <p:nvGrpSpPr>
            <p:cNvPr id="8" name="Group 7">
              <a:extLst>
                <a:ext uri="{FF2B5EF4-FFF2-40B4-BE49-F238E27FC236}">
                  <a16:creationId xmlns:a16="http://schemas.microsoft.com/office/drawing/2014/main" id="{7FB96035-EEBA-8CC0-E62F-372E4AD7C6CB}"/>
                </a:ext>
              </a:extLst>
            </p:cNvPr>
            <p:cNvGrpSpPr/>
            <p:nvPr/>
          </p:nvGrpSpPr>
          <p:grpSpPr>
            <a:xfrm>
              <a:off x="8928034" y="693490"/>
              <a:ext cx="2929985" cy="2520280"/>
              <a:chOff x="8928034" y="693490"/>
              <a:chExt cx="2929985" cy="2520280"/>
            </a:xfrm>
          </p:grpSpPr>
          <p:graphicFrame>
            <p:nvGraphicFramePr>
              <p:cNvPr id="3" name="Diagram 2">
                <a:extLst>
                  <a:ext uri="{FF2B5EF4-FFF2-40B4-BE49-F238E27FC236}">
                    <a16:creationId xmlns:a16="http://schemas.microsoft.com/office/drawing/2014/main" id="{2D25C0AD-8E28-F189-BA12-5A03BA1B6D86}"/>
                  </a:ext>
                </a:extLst>
              </p:cNvPr>
              <p:cNvGraphicFramePr/>
              <p:nvPr>
                <p:extLst>
                  <p:ext uri="{D42A27DB-BD31-4B8C-83A1-F6EECF244321}">
                    <p14:modId xmlns:p14="http://schemas.microsoft.com/office/powerpoint/2010/main" val="3185511356"/>
                  </p:ext>
                </p:extLst>
              </p:nvPr>
            </p:nvGraphicFramePr>
            <p:xfrm>
              <a:off x="8928034" y="693490"/>
              <a:ext cx="2929985" cy="2520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8AC5C47-23D2-629B-09EE-C44EF1638687}"/>
                  </a:ext>
                </a:extLst>
              </p:cNvPr>
              <p:cNvSpPr/>
              <p:nvPr/>
            </p:nvSpPr>
            <p:spPr>
              <a:xfrm>
                <a:off x="9915599" y="1053530"/>
                <a:ext cx="1728192" cy="1152128"/>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IN" sz="2000" dirty="0" err="1">
                  <a:latin typeface="Daimler CS" pitchFamily="2" charset="0"/>
                </a:endParaRPr>
              </a:p>
            </p:txBody>
          </p:sp>
        </p:grpSp>
        <p:pic>
          <p:nvPicPr>
            <p:cNvPr id="17" name="Graphic 16" descr="Checkmark with solid fill">
              <a:extLst>
                <a:ext uri="{FF2B5EF4-FFF2-40B4-BE49-F238E27FC236}">
                  <a16:creationId xmlns:a16="http://schemas.microsoft.com/office/drawing/2014/main" id="{6C1BE205-E3CB-7A4B-3F98-30461FD24F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55007" y="2178872"/>
              <a:ext cx="423810" cy="423810"/>
            </a:xfrm>
            <a:prstGeom prst="rect">
              <a:avLst/>
            </a:prstGeom>
          </p:spPr>
        </p:pic>
      </p:grpSp>
    </p:spTree>
    <p:extLst>
      <p:ext uri="{BB962C8B-B14F-4D97-AF65-F5344CB8AC3E}">
        <p14:creationId xmlns:p14="http://schemas.microsoft.com/office/powerpoint/2010/main" val="403756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p:txBody>
          <a:bodyPr/>
          <a:lstStyle/>
          <a:p>
            <a:r>
              <a:rPr lang="en-US" dirty="0"/>
              <a:t>K-Means Clustering</a:t>
            </a:r>
          </a:p>
        </p:txBody>
      </p:sp>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a:xfrm>
            <a:off x="519175" y="1125538"/>
            <a:ext cx="9180400" cy="5242862"/>
          </a:xfrm>
        </p:spPr>
        <p:txBody>
          <a:bodyPr/>
          <a:lstStyle/>
          <a:p>
            <a:pPr marL="457200" indent="-457200">
              <a:buFont typeface="Arial" panose="020B0604020202020204" pitchFamily="34" charset="0"/>
              <a:buChar char="•"/>
            </a:pPr>
            <a:r>
              <a:rPr lang="en-US" dirty="0"/>
              <a:t>It’s a non-parametric model, i.e. there is no set of fixed parameters that are used to train the model</a:t>
            </a:r>
          </a:p>
          <a:p>
            <a:pPr marL="799200" lvl="1" indent="-457200">
              <a:buFont typeface="Arial" panose="020B0604020202020204" pitchFamily="34" charset="0"/>
              <a:buChar char="•"/>
            </a:pPr>
            <a:r>
              <a:rPr lang="en-US" dirty="0"/>
              <a:t>Here in this case, the no. of clusters – ‘</a:t>
            </a:r>
            <a:r>
              <a:rPr lang="en-US" b="1" dirty="0"/>
              <a:t>K’ </a:t>
            </a:r>
            <a:r>
              <a:rPr lang="en-US" dirty="0"/>
              <a:t> in K-Means</a:t>
            </a:r>
            <a:endParaRPr lang="en-US" b="1" dirty="0"/>
          </a:p>
          <a:p>
            <a:pPr marL="457200" indent="-457200">
              <a:buFont typeface="Arial" panose="020B0604020202020204" pitchFamily="34" charset="0"/>
              <a:buChar char="•"/>
            </a:pPr>
            <a:r>
              <a:rPr lang="en-US" dirty="0"/>
              <a:t>You must </a:t>
            </a:r>
            <a:r>
              <a:rPr lang="en-US" i="1" u="sng" dirty="0"/>
              <a:t>find</a:t>
            </a:r>
            <a:r>
              <a:rPr lang="en-US" dirty="0"/>
              <a:t> the no. of clusters –K that the algorithm can use to create groups</a:t>
            </a:r>
          </a:p>
          <a:p>
            <a:pPr marL="457200" indent="-457200">
              <a:buFont typeface="Arial" panose="020B0604020202020204" pitchFamily="34" charset="0"/>
              <a:buChar char="•"/>
            </a:pPr>
            <a:r>
              <a:rPr lang="en-US" dirty="0"/>
              <a:t>The value of K is a </a:t>
            </a:r>
            <a:r>
              <a:rPr lang="en-US" u="sng" dirty="0"/>
              <a:t>hyperparameter</a:t>
            </a:r>
            <a:r>
              <a:rPr lang="en-US" dirty="0"/>
              <a:t> that must be tuned by the data scientist, there are some techniques available for selecting K but </a:t>
            </a:r>
            <a:r>
              <a:rPr lang="en-US" i="1" dirty="0"/>
              <a:t>none</a:t>
            </a:r>
            <a:r>
              <a:rPr lang="en-US" dirty="0"/>
              <a:t> of them proven optimal.</a:t>
            </a:r>
          </a:p>
          <a:p>
            <a:pPr marL="457200" indent="-457200">
              <a:buFont typeface="Arial" panose="020B0604020202020204" pitchFamily="34" charset="0"/>
              <a:buChar char="•"/>
            </a:pPr>
            <a:r>
              <a:rPr lang="en-US" dirty="0"/>
              <a:t>Most of those techniques require the expert to make an ‘educated guess’ by looking at some </a:t>
            </a:r>
            <a:r>
              <a:rPr lang="en-US" i="1" dirty="0"/>
              <a:t>metrics</a:t>
            </a:r>
            <a:r>
              <a:rPr lang="en-US" dirty="0"/>
              <a:t> like </a:t>
            </a:r>
            <a:r>
              <a:rPr lang="en-US" i="1" u="sng" dirty="0"/>
              <a:t>Silhouette score</a:t>
            </a:r>
          </a:p>
          <a:p>
            <a:pPr marL="457200" indent="-457200">
              <a:buFont typeface="Arial" panose="020B0604020202020204" pitchFamily="34" charset="0"/>
              <a:buChar char="•"/>
            </a:pPr>
            <a:r>
              <a:rPr lang="en-US" dirty="0"/>
              <a:t>It uses squared </a:t>
            </a:r>
            <a:r>
              <a:rPr lang="en-US" i="1" u="sng" dirty="0"/>
              <a:t>Euclidean distance </a:t>
            </a:r>
            <a:r>
              <a:rPr lang="en-US" dirty="0"/>
              <a:t>as a measure </a:t>
            </a:r>
          </a:p>
          <a:p>
            <a:pPr marL="457200" indent="-457200">
              <a:buFont typeface="Arial" panose="020B0604020202020204" pitchFamily="34" charset="0"/>
              <a:buChar char="•"/>
            </a:pPr>
            <a:r>
              <a:rPr lang="en-US" dirty="0"/>
              <a:t>It’s a General-purpose model for an even cluster size</a:t>
            </a:r>
          </a:p>
          <a:p>
            <a:pPr marL="457200" indent="-457200">
              <a:buFont typeface="Arial" panose="020B0604020202020204" pitchFamily="34" charset="0"/>
              <a:buChar char="•"/>
            </a:pPr>
            <a:r>
              <a:rPr lang="en-US" dirty="0"/>
              <a:t>This can be scaled to very large samples and medium no. of clusters </a:t>
            </a:r>
          </a:p>
          <a:p>
            <a:endParaRPr lang="en-US" dirty="0"/>
          </a:p>
        </p:txBody>
      </p:sp>
      <p:sp>
        <p:nvSpPr>
          <p:cNvPr id="2" name="Stamp internal">
            <a:extLst>
              <a:ext uri="{FF2B5EF4-FFF2-40B4-BE49-F238E27FC236}">
                <a16:creationId xmlns:a16="http://schemas.microsoft.com/office/drawing/2014/main" id="{01DE2E88-A460-A5AF-98A3-2783099AEBB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spTree>
    <p:extLst>
      <p:ext uri="{BB962C8B-B14F-4D97-AF65-F5344CB8AC3E}">
        <p14:creationId xmlns:p14="http://schemas.microsoft.com/office/powerpoint/2010/main" val="117027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BD5FCF-3953-8080-E475-BEE2473DEE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76215" y="132884"/>
            <a:ext cx="4927416" cy="3241720"/>
          </a:xfrm>
          <a:prstGeom prst="rect">
            <a:avLst/>
          </a:prstGeom>
        </p:spPr>
      </p:pic>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US" dirty="0"/>
              <a:t>Clustering</a:t>
            </a:r>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Coding</a:t>
            </a:r>
          </a:p>
        </p:txBody>
      </p:sp>
      <p:pic>
        <p:nvPicPr>
          <p:cNvPr id="6" name="Picture 5">
            <a:extLst>
              <a:ext uri="{FF2B5EF4-FFF2-40B4-BE49-F238E27FC236}">
                <a16:creationId xmlns:a16="http://schemas.microsoft.com/office/drawing/2014/main" id="{C018B160-AFF6-14B3-7289-4C457A8260E7}"/>
              </a:ext>
            </a:extLst>
          </p:cNvPr>
          <p:cNvPicPr>
            <a:picLocks noChangeAspect="1"/>
          </p:cNvPicPr>
          <p:nvPr/>
        </p:nvPicPr>
        <p:blipFill>
          <a:blip r:embed="rId4"/>
          <a:stretch>
            <a:fillRect/>
          </a:stretch>
        </p:blipFill>
        <p:spPr>
          <a:xfrm>
            <a:off x="122511" y="1201536"/>
            <a:ext cx="4608512" cy="2510328"/>
          </a:xfrm>
          <a:prstGeom prst="rect">
            <a:avLst/>
          </a:prstGeom>
        </p:spPr>
      </p:pic>
      <p:pic>
        <p:nvPicPr>
          <p:cNvPr id="12" name="Picture 11">
            <a:extLst>
              <a:ext uri="{FF2B5EF4-FFF2-40B4-BE49-F238E27FC236}">
                <a16:creationId xmlns:a16="http://schemas.microsoft.com/office/drawing/2014/main" id="{7B83F47E-79D4-DDED-28BF-3271CF2D784C}"/>
              </a:ext>
            </a:extLst>
          </p:cNvPr>
          <p:cNvPicPr>
            <a:picLocks noChangeAspect="1"/>
          </p:cNvPicPr>
          <p:nvPr/>
        </p:nvPicPr>
        <p:blipFill>
          <a:blip r:embed="rId5"/>
          <a:stretch>
            <a:fillRect/>
          </a:stretch>
        </p:blipFill>
        <p:spPr>
          <a:xfrm>
            <a:off x="122511" y="3861842"/>
            <a:ext cx="4608512" cy="2594099"/>
          </a:xfrm>
          <a:prstGeom prst="rect">
            <a:avLst/>
          </a:prstGeom>
        </p:spPr>
      </p:pic>
      <p:sp>
        <p:nvSpPr>
          <p:cNvPr id="18" name="TextBox 17">
            <a:extLst>
              <a:ext uri="{FF2B5EF4-FFF2-40B4-BE49-F238E27FC236}">
                <a16:creationId xmlns:a16="http://schemas.microsoft.com/office/drawing/2014/main" id="{BEC7AA4A-B4E8-EDB1-428C-F67D4712BAD5}"/>
              </a:ext>
            </a:extLst>
          </p:cNvPr>
          <p:cNvSpPr txBox="1"/>
          <p:nvPr/>
        </p:nvSpPr>
        <p:spPr>
          <a:xfrm>
            <a:off x="4454517" y="4570506"/>
            <a:ext cx="3300842" cy="1754326"/>
          </a:xfrm>
          <a:prstGeom prst="rect">
            <a:avLst/>
          </a:prstGeom>
          <a:noFill/>
        </p:spPr>
        <p:txBody>
          <a:bodyPr wrap="square">
            <a:spAutoFit/>
          </a:bodyPr>
          <a:lstStyle/>
          <a:p>
            <a:pPr marL="342000" lvl="1"/>
            <a:r>
              <a:rPr lang="en-US" sz="1800" dirty="0"/>
              <a:t>Q: Based on many customer’s purchase history check for viable,  window shopper, rare purchaser, etc., resulting in clustering of customers in different groups.</a:t>
            </a:r>
          </a:p>
        </p:txBody>
      </p:sp>
      <p:pic>
        <p:nvPicPr>
          <p:cNvPr id="16" name="Picture 15">
            <a:extLst>
              <a:ext uri="{FF2B5EF4-FFF2-40B4-BE49-F238E27FC236}">
                <a16:creationId xmlns:a16="http://schemas.microsoft.com/office/drawing/2014/main" id="{7E094184-4E1F-383E-9482-96C88265418F}"/>
              </a:ext>
            </a:extLst>
          </p:cNvPr>
          <p:cNvPicPr>
            <a:picLocks noChangeAspect="1"/>
          </p:cNvPicPr>
          <p:nvPr/>
        </p:nvPicPr>
        <p:blipFill>
          <a:blip r:embed="rId6"/>
          <a:stretch>
            <a:fillRect/>
          </a:stretch>
        </p:blipFill>
        <p:spPr>
          <a:xfrm>
            <a:off x="7762575" y="1869613"/>
            <a:ext cx="4324790" cy="3630373"/>
          </a:xfrm>
          <a:prstGeom prst="rect">
            <a:avLst/>
          </a:prstGeom>
        </p:spPr>
      </p:pic>
    </p:spTree>
    <p:extLst>
      <p:ext uri="{BB962C8B-B14F-4D97-AF65-F5344CB8AC3E}">
        <p14:creationId xmlns:p14="http://schemas.microsoft.com/office/powerpoint/2010/main" val="112936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44254-96B2-45F7-825C-739273516CFF}"/>
              </a:ext>
            </a:extLst>
          </p:cNvPr>
          <p:cNvSpPr>
            <a:spLocks noGrp="1"/>
          </p:cNvSpPr>
          <p:nvPr>
            <p:ph type="title"/>
          </p:nvPr>
        </p:nvSpPr>
        <p:spPr/>
        <p:txBody>
          <a:bodyPr/>
          <a:lstStyle/>
          <a:p>
            <a:r>
              <a:rPr lang="en-US" dirty="0"/>
              <a:t>Clustering</a:t>
            </a:r>
          </a:p>
        </p:txBody>
      </p:sp>
      <p:sp>
        <p:nvSpPr>
          <p:cNvPr id="9" name="Content Placeholder 8">
            <a:extLst>
              <a:ext uri="{FF2B5EF4-FFF2-40B4-BE49-F238E27FC236}">
                <a16:creationId xmlns:a16="http://schemas.microsoft.com/office/drawing/2014/main" id="{2DE002E2-BAFD-4A07-8876-FAE735315988}"/>
              </a:ext>
            </a:extLst>
          </p:cNvPr>
          <p:cNvSpPr>
            <a:spLocks noGrp="1"/>
          </p:cNvSpPr>
          <p:nvPr>
            <p:ph idx="1"/>
          </p:nvPr>
        </p:nvSpPr>
        <p:spPr>
          <a:xfrm>
            <a:off x="519175" y="1450800"/>
            <a:ext cx="9180400" cy="4916037"/>
          </a:xfrm>
        </p:spPr>
        <p:txBody>
          <a:bodyPr/>
          <a:lstStyle/>
          <a:p>
            <a:pPr marL="457200" indent="-457200">
              <a:buAutoNum type="arabicPeriod"/>
            </a:pPr>
            <a:r>
              <a:rPr lang="en-US" dirty="0"/>
              <a:t>First you choose K – the no. of clusters, then randomly get K centroids either from the input data or initialize the centroids in each range of values.</a:t>
            </a:r>
          </a:p>
          <a:p>
            <a:pPr marL="457200" indent="-457200">
              <a:buAutoNum type="arabicPeriod"/>
            </a:pPr>
            <a:r>
              <a:rPr lang="en-US" dirty="0"/>
              <a:t>Compute the distance from each sample X to each centroid c using some metric – Euclidean distance.</a:t>
            </a:r>
          </a:p>
          <a:p>
            <a:pPr marL="457200" indent="-457200">
              <a:buAutoNum type="arabicPeriod"/>
            </a:pPr>
            <a:r>
              <a:rPr lang="en-US" dirty="0"/>
              <a:t>Assign the closest centroid to each sample X</a:t>
            </a:r>
          </a:p>
          <a:p>
            <a:pPr marL="457200" indent="-457200">
              <a:buAutoNum type="arabicPeriod"/>
            </a:pPr>
            <a:r>
              <a:rPr lang="en-US" dirty="0"/>
              <a:t>Calculate the average distance within a cluster based on all the samples in it.</a:t>
            </a:r>
          </a:p>
          <a:p>
            <a:pPr marL="457200" indent="-457200">
              <a:buAutoNum type="arabicPeriod"/>
            </a:pPr>
            <a:r>
              <a:rPr lang="en-US" dirty="0"/>
              <a:t>Replace the above average as the new centroid for that cluster, if the previous centroid is different.</a:t>
            </a:r>
          </a:p>
          <a:p>
            <a:pPr marL="457200" indent="-457200">
              <a:buAutoNum type="arabicPeriod"/>
            </a:pPr>
            <a:r>
              <a:rPr lang="en-US" dirty="0"/>
              <a:t>Repeat the step 2, 3 and 4, and check for the update in the new centroid based on the hyperparameter</a:t>
            </a:r>
          </a:p>
          <a:p>
            <a:pPr marL="457200" indent="-457200">
              <a:buAutoNum type="arabicPeriod"/>
            </a:pPr>
            <a:endParaRPr lang="en-US" dirty="0"/>
          </a:p>
        </p:txBody>
      </p:sp>
      <p:sp>
        <p:nvSpPr>
          <p:cNvPr id="3" name="Stamp internal">
            <a:extLst>
              <a:ext uri="{FF2B5EF4-FFF2-40B4-BE49-F238E27FC236}">
                <a16:creationId xmlns:a16="http://schemas.microsoft.com/office/drawing/2014/main" id="{A3B9C865-31FA-0ECF-70C6-05DF48F9B900}"/>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Math’s</a:t>
            </a:r>
          </a:p>
        </p:txBody>
      </p:sp>
    </p:spTree>
    <p:extLst>
      <p:ext uri="{BB962C8B-B14F-4D97-AF65-F5344CB8AC3E}">
        <p14:creationId xmlns:p14="http://schemas.microsoft.com/office/powerpoint/2010/main" val="32369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D883FE-7F90-4459-B27A-B1B5F6CD8D0D}"/>
              </a:ext>
            </a:extLst>
          </p:cNvPr>
          <p:cNvSpPr>
            <a:spLocks noGrp="1"/>
          </p:cNvSpPr>
          <p:nvPr>
            <p:ph type="title"/>
          </p:nvPr>
        </p:nvSpPr>
        <p:spPr/>
        <p:txBody>
          <a:bodyPr/>
          <a:lstStyle/>
          <a:p>
            <a:r>
              <a:rPr lang="en-US" dirty="0"/>
              <a:t>Trees</a:t>
            </a:r>
          </a:p>
        </p:txBody>
      </p:sp>
      <p:sp>
        <p:nvSpPr>
          <p:cNvPr id="9" name="Text Placeholder 8">
            <a:extLst>
              <a:ext uri="{FF2B5EF4-FFF2-40B4-BE49-F238E27FC236}">
                <a16:creationId xmlns:a16="http://schemas.microsoft.com/office/drawing/2014/main" id="{4FCFA61F-8E31-4D2B-881D-33C457679DE3}"/>
              </a:ext>
            </a:extLst>
          </p:cNvPr>
          <p:cNvSpPr>
            <a:spLocks noGrp="1"/>
          </p:cNvSpPr>
          <p:nvPr>
            <p:ph type="body" sz="quarter" idx="11"/>
          </p:nvPr>
        </p:nvSpPr>
        <p:spPr/>
        <p:txBody>
          <a:bodyPr/>
          <a:lstStyle/>
          <a:p>
            <a:pPr marL="457200" indent="-457200">
              <a:buFont typeface="Arial" panose="020B0604020202020204" pitchFamily="34" charset="0"/>
              <a:buChar char="•"/>
            </a:pPr>
            <a:r>
              <a:rPr lang="en-US" dirty="0"/>
              <a:t>Txt </a:t>
            </a:r>
          </a:p>
        </p:txBody>
      </p:sp>
      <p:sp>
        <p:nvSpPr>
          <p:cNvPr id="2" name="Stamp internal">
            <a:extLst>
              <a:ext uri="{FF2B5EF4-FFF2-40B4-BE49-F238E27FC236}">
                <a16:creationId xmlns:a16="http://schemas.microsoft.com/office/drawing/2014/main" id="{01DE2E88-A460-A5AF-98A3-2783099AEBB4}"/>
              </a:ext>
            </a:extLst>
          </p:cNvPr>
          <p:cNvSpPr/>
          <p:nvPr/>
        </p:nvSpPr>
        <p:spPr bwMode="gray">
          <a:xfrm>
            <a:off x="9987607" y="-20116"/>
            <a:ext cx="1870413" cy="30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FFFFFF"/>
                </a:solidFill>
              </a:rPr>
              <a:t>Theory</a:t>
            </a:r>
          </a:p>
        </p:txBody>
      </p:sp>
    </p:spTree>
    <p:extLst>
      <p:ext uri="{BB962C8B-B14F-4D97-AF65-F5344CB8AC3E}">
        <p14:creationId xmlns:p14="http://schemas.microsoft.com/office/powerpoint/2010/main" val="1286014332"/>
      </p:ext>
    </p:extLst>
  </p:cSld>
  <p:clrMapOvr>
    <a:masterClrMapping/>
  </p:clrMapOvr>
</p:sld>
</file>

<file path=ppt/theme/theme1.xml><?xml version="1.0" encoding="utf-8"?>
<a:theme xmlns:a="http://schemas.openxmlformats.org/drawingml/2006/main" name="Daimler Truck">
  <a:themeElements>
    <a:clrScheme name="Daimler Truck AG">
      <a:dk1>
        <a:srgbClr val="000000"/>
      </a:dk1>
      <a:lt1>
        <a:srgbClr val="FFFFFF"/>
      </a:lt1>
      <a:dk2>
        <a:srgbClr val="9E9E9E"/>
      </a:dk2>
      <a:lt2>
        <a:srgbClr val="E6E6E6"/>
      </a:lt2>
      <a:accent1>
        <a:srgbClr val="00677F"/>
      </a:accent1>
      <a:accent2>
        <a:srgbClr val="A6CAD8"/>
      </a:accent2>
      <a:accent3>
        <a:srgbClr val="5097AB"/>
      </a:accent3>
      <a:accent4>
        <a:srgbClr val="007A93"/>
      </a:accent4>
      <a:accent5>
        <a:srgbClr val="004355"/>
      </a:accent5>
      <a:accent6>
        <a:srgbClr val="00677F"/>
      </a:accent6>
      <a:hlink>
        <a:srgbClr val="00677F"/>
      </a:hlink>
      <a:folHlink>
        <a:srgbClr val="9E9E9E"/>
      </a:folHlink>
    </a:clrScheme>
    <a:fontScheme name="Daimler Truck AG">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defRPr sz="2000" dirty="0" err="1" smtClean="0">
            <a:latin typeface="Daimler CS"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spAutoFit/>
      </a:bodyPr>
      <a:lstStyle>
        <a:defPPr>
          <a:defRPr sz="2000" dirty="0" err="1" smtClean="0">
            <a:latin typeface="Daimler CS" pitchFamily="2" charset="0"/>
          </a:defRPr>
        </a:defPPr>
      </a:lstStyle>
    </a:txDef>
  </a:objectDefaults>
  <a:extraClrSchemeLst/>
  <a:custClrLst>
    <a:custClr name="Light Grey 100%">
      <a:srgbClr val="E6E6E6"/>
    </a:custClr>
    <a:custClr name="Light Grey +20 K">
      <a:srgbClr val="C8C8C8"/>
    </a:custClr>
    <a:custClr name="Light Grey +40 K">
      <a:srgbClr val="9E9E9E"/>
    </a:custClr>
    <a:custClr name="Light Grey +60 K">
      <a:srgbClr val="707070"/>
    </a:custClr>
    <a:custClr name="Light Grey +80 K">
      <a:srgbClr val="444444"/>
    </a:custClr>
    <a:custClr name="Weiß">
      <a:srgbClr val="FFFFFF"/>
    </a:custClr>
    <a:custClr name="Schwarz">
      <a:srgbClr val="000000"/>
    </a:custClr>
    <a:custClr>
      <a:srgbClr val="FFFFFF"/>
    </a:custClr>
    <a:custClr>
      <a:srgbClr val="FFFFFF"/>
    </a:custClr>
    <a:custClr>
      <a:srgbClr val="FFFFFF"/>
    </a:custClr>
    <a:custClr name="Petrol 100%">
      <a:srgbClr val="00677F"/>
    </a:custClr>
    <a:custClr name="Petrol 20%">
      <a:srgbClr val="A6CAD8"/>
    </a:custClr>
    <a:custClr name="Petrol 40%">
      <a:srgbClr val="79AEBF"/>
    </a:custClr>
    <a:custClr name="Petrol 60%">
      <a:srgbClr val="5097AB"/>
    </a:custClr>
    <a:custClr name="Petrol 80%">
      <a:srgbClr val="007A93"/>
    </a:custClr>
    <a:custClr name="Petrol +20 K">
      <a:srgbClr val="00566A"/>
    </a:custClr>
    <a:custClr name="Petrol +40 K">
      <a:srgbClr val="004355"/>
    </a:custClr>
    <a:custClr>
      <a:srgbClr val="FFFFFF"/>
    </a:custClr>
    <a:custClr>
      <a:srgbClr val="FFFFFF"/>
    </a:custClr>
    <a:custClr>
      <a:srgbClr val="FFFFFF"/>
    </a:custClr>
    <a:custClr name="Yellow">
      <a:srgbClr val="FFFF40"/>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Daimler Truck_EN.potx" id="{BFEE4277-63CF-4B97-BEB2-D328F0A6A69A}" vid="{7E0AA520-06E6-4970-AF35-039FE1B5F8D6}"/>
    </a:ext>
  </a:extLst>
</a:theme>
</file>

<file path=ppt/theme/theme2.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76908147A8D24DA0549F0D936A882C" ma:contentTypeVersion="3" ma:contentTypeDescription="Create a new document." ma:contentTypeScope="" ma:versionID="42dc89dce69ee54a5a5b76a3e9ae9da9">
  <xsd:schema xmlns:xsd="http://www.w3.org/2001/XMLSchema" xmlns:xs="http://www.w3.org/2001/XMLSchema" xmlns:p="http://schemas.microsoft.com/office/2006/metadata/properties" xmlns:ns2="bcbe88b0-e8c4-4a25-98b0-7ada0c9c8e67" targetNamespace="http://schemas.microsoft.com/office/2006/metadata/properties" ma:root="true" ma:fieldsID="8b0c974669626c72014f1c70aba4c90c" ns2:_="">
    <xsd:import namespace="bcbe88b0-e8c4-4a25-98b0-7ada0c9c8e6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e88b0-e8c4-4a25-98b0-7ada0c9c8e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84083F-FF84-4E83-AE0E-5B9A49761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be88b0-e8c4-4a25-98b0-7ada0c9c8e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0A595F-9B71-4EBD-8601-D9D9B997E51E}">
  <ds:schemaRefs>
    <ds:schemaRef ds:uri="http://schemas.microsoft.com/sharepoint/v3/contenttype/forms"/>
  </ds:schemaRefs>
</ds:datastoreItem>
</file>

<file path=customXml/itemProps3.xml><?xml version="1.0" encoding="utf-8"?>
<ds:datastoreItem xmlns:ds="http://schemas.openxmlformats.org/officeDocument/2006/customXml" ds:itemID="{DCB2BE8B-D622-4E39-A5CB-E10C3693A505}">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ab5ff3ce-c151-426b-9620-64dd2650a755}"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emplate>Daimler Truck_EN</Template>
  <TotalTime>0</TotalTime>
  <Words>2654</Words>
  <Application>Microsoft Office PowerPoint</Application>
  <PresentationFormat>Custom</PresentationFormat>
  <Paragraphs>375</Paragraphs>
  <Slides>44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Nova Light</vt:lpstr>
      <vt:lpstr>Arial Rounded MT Bold</vt:lpstr>
      <vt:lpstr>Daimler CS</vt:lpstr>
      <vt:lpstr>Symbol</vt:lpstr>
      <vt:lpstr>Wingdings</vt:lpstr>
      <vt:lpstr>Daimler Truck</vt:lpstr>
      <vt:lpstr>AI/ML Basic Training</vt:lpstr>
      <vt:lpstr>Agenda </vt:lpstr>
      <vt:lpstr>Unsupervised Learning(1)</vt:lpstr>
      <vt:lpstr>Unsupervised Learning(2)</vt:lpstr>
      <vt:lpstr>Clustering</vt:lpstr>
      <vt:lpstr>K-Means Clustering</vt:lpstr>
      <vt:lpstr>Clustering</vt:lpstr>
      <vt:lpstr>Clustering</vt:lpstr>
      <vt:lpstr>Trees</vt:lpstr>
      <vt:lpstr>PowerPoint Presentation</vt:lpstr>
      <vt:lpstr>Topics </vt:lpstr>
      <vt:lpstr>Tree</vt:lpstr>
      <vt:lpstr>Tree</vt:lpstr>
      <vt:lpstr>Trees</vt:lpstr>
      <vt:lpstr>Trees Terminologies</vt:lpstr>
      <vt:lpstr>Parameters </vt:lpstr>
      <vt:lpstr>Hyper Parameters</vt:lpstr>
      <vt:lpstr>Stumps</vt:lpstr>
      <vt:lpstr>Decision Trees</vt:lpstr>
      <vt:lpstr>Trees</vt:lpstr>
      <vt:lpstr>Impurity Measure !!</vt:lpstr>
      <vt:lpstr>CART !!</vt:lpstr>
      <vt:lpstr>PowerPoint Presentation</vt:lpstr>
      <vt:lpstr>Ensemble - Voting</vt:lpstr>
      <vt:lpstr>Ensemble - Stacking</vt:lpstr>
      <vt:lpstr>Trees &amp; Ensemble Part </vt:lpstr>
      <vt:lpstr>Bagging  </vt:lpstr>
      <vt:lpstr>Out-of-Bag Evaluation  </vt:lpstr>
      <vt:lpstr>Random Forests</vt:lpstr>
      <vt:lpstr>Feature Importance using Random Forests</vt:lpstr>
      <vt:lpstr>Boosting  </vt:lpstr>
      <vt:lpstr>AdaBoost  </vt:lpstr>
      <vt:lpstr>AdaBoost  </vt:lpstr>
      <vt:lpstr>AdaBoost  </vt:lpstr>
      <vt:lpstr>AdaBoost  </vt:lpstr>
      <vt:lpstr>Gradient Boost  </vt:lpstr>
      <vt:lpstr>Gradient Boost  </vt:lpstr>
      <vt:lpstr>Ensemble Models &amp; Methods</vt:lpstr>
      <vt:lpstr>Clustering</vt:lpstr>
      <vt:lpstr>Clustering</vt:lpstr>
      <vt:lpstr>PowerPoint Presentation</vt:lpstr>
      <vt:lpstr>USE CASE 1 : ECH DTC - Connection to EVSE Lost Due to External Failure</vt:lpstr>
      <vt:lpstr>PowerPoint Presentation</vt:lpstr>
      <vt:lpstr>@indhra</vt:lpstr>
    </vt:vector>
  </TitlesOfParts>
  <Manager/>
  <Company>Daimler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Basic Training</dc:title>
  <dc:subject/>
  <dc:creator>N A, Indhra Kiranu (893)</dc:creator>
  <cp:keywords/>
  <dc:description/>
  <cp:lastModifiedBy>N A, Indhra Kiranu (893)</cp:lastModifiedBy>
  <cp:revision>99</cp:revision>
  <dcterms:created xsi:type="dcterms:W3CDTF">2024-06-05T05:13:32Z</dcterms:created>
  <dcterms:modified xsi:type="dcterms:W3CDTF">2024-06-18T04:19:30Z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462134</vt:lpwstr>
  </property>
  <property fmtid="{D5CDD505-2E9C-101B-9397-08002B2CF9AE}" pid="3" name="NXPowerLiteSettings">
    <vt:lpwstr>E700052003A000</vt:lpwstr>
  </property>
  <property fmtid="{D5CDD505-2E9C-101B-9397-08002B2CF9AE}" pid="4" name="NXPowerLiteVersion">
    <vt:lpwstr>D9.1.7</vt:lpwstr>
  </property>
  <property fmtid="{D5CDD505-2E9C-101B-9397-08002B2CF9AE}" pid="5" name="MSIP_Label_ab5ff3ce-c151-426b-9620-64dd2650a755_Enabled">
    <vt:lpwstr>true</vt:lpwstr>
  </property>
  <property fmtid="{D5CDD505-2E9C-101B-9397-08002B2CF9AE}" pid="6" name="MSIP_Label_ab5ff3ce-c151-426b-9620-64dd2650a755_SetDate">
    <vt:lpwstr>2023-05-24T13:48:16Z</vt:lpwstr>
  </property>
  <property fmtid="{D5CDD505-2E9C-101B-9397-08002B2CF9AE}" pid="7" name="MSIP_Label_ab5ff3ce-c151-426b-9620-64dd2650a755_Method">
    <vt:lpwstr>Standard</vt:lpwstr>
  </property>
  <property fmtid="{D5CDD505-2E9C-101B-9397-08002B2CF9AE}" pid="8" name="MSIP_Label_ab5ff3ce-c151-426b-9620-64dd2650a755_Name">
    <vt:lpwstr>Daimler Truck Internal</vt:lpwstr>
  </property>
  <property fmtid="{D5CDD505-2E9C-101B-9397-08002B2CF9AE}" pid="9" name="MSIP_Label_ab5ff3ce-c151-426b-9620-64dd2650a755_SiteId">
    <vt:lpwstr>505cca53-5750-4134-9501-8d52d5df3cd1</vt:lpwstr>
  </property>
  <property fmtid="{D5CDD505-2E9C-101B-9397-08002B2CF9AE}" pid="10" name="MSIP_Label_ab5ff3ce-c151-426b-9620-64dd2650a755_ActionId">
    <vt:lpwstr>eeeaa931-95c4-48d6-84b3-a5c460b41b16</vt:lpwstr>
  </property>
  <property fmtid="{D5CDD505-2E9C-101B-9397-08002B2CF9AE}" pid="11" name="MSIP_Label_ab5ff3ce-c151-426b-9620-64dd2650a755_ContentBits">
    <vt:lpwstr>0</vt:lpwstr>
  </property>
  <property fmtid="{D5CDD505-2E9C-101B-9397-08002B2CF9AE}" pid="12" name="ContentTypeId">
    <vt:lpwstr>0x0101009976908147A8D24DA0549F0D936A882C</vt:lpwstr>
  </property>
</Properties>
</file>